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ink/ink1.xml" ContentType="application/inkml+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9"/>
  </p:notesMasterIdLst>
  <p:sldIdLst>
    <p:sldId id="264" r:id="rId5"/>
    <p:sldId id="256" r:id="rId6"/>
    <p:sldId id="261" r:id="rId7"/>
    <p:sldId id="263" r:id="rId8"/>
    <p:sldId id="267" r:id="rId9"/>
    <p:sldId id="258" r:id="rId10"/>
    <p:sldId id="259" r:id="rId11"/>
    <p:sldId id="257" r:id="rId12"/>
    <p:sldId id="269" r:id="rId13"/>
    <p:sldId id="262" r:id="rId14"/>
    <p:sldId id="260" r:id="rId15"/>
    <p:sldId id="268" r:id="rId16"/>
    <p:sldId id="265" r:id="rId17"/>
    <p:sldId id="266"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120EE59-3315-4A8C-A6B7-FEDE4D96EB3F}" v="3" dt="2024-07-10T15:32:31.27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348" autoAdjust="0"/>
    <p:restoredTop sz="76753" autoAdjust="0"/>
  </p:normalViewPr>
  <p:slideViewPr>
    <p:cSldViewPr snapToGrid="0">
      <p:cViewPr varScale="1">
        <p:scale>
          <a:sx n="81" d="100"/>
          <a:sy n="81" d="100"/>
        </p:scale>
        <p:origin x="492" y="84"/>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8" d="100"/>
          <a:sy n="88" d="100"/>
        </p:scale>
        <p:origin x="3822"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ictoria Jacobs" userId="306f0b33-45c3-41f5-b2a4-7d54d5ed746e" providerId="ADAL" clId="{5120EE59-3315-4A8C-A6B7-FEDE4D96EB3F}"/>
    <pc:docChg chg="undo custSel modSld">
      <pc:chgData name="Victoria Jacobs" userId="306f0b33-45c3-41f5-b2a4-7d54d5ed746e" providerId="ADAL" clId="{5120EE59-3315-4A8C-A6B7-FEDE4D96EB3F}" dt="2024-07-10T15:36:35.259" v="31" actId="113"/>
      <pc:docMkLst>
        <pc:docMk/>
      </pc:docMkLst>
      <pc:sldChg chg="addSp delSp modSp mod">
        <pc:chgData name="Victoria Jacobs" userId="306f0b33-45c3-41f5-b2a4-7d54d5ed746e" providerId="ADAL" clId="{5120EE59-3315-4A8C-A6B7-FEDE4D96EB3F}" dt="2024-07-10T15:36:35.259" v="31" actId="113"/>
        <pc:sldMkLst>
          <pc:docMk/>
          <pc:sldMk cId="2690518136" sldId="264"/>
        </pc:sldMkLst>
        <pc:spChg chg="mod">
          <ac:chgData name="Victoria Jacobs" userId="306f0b33-45c3-41f5-b2a4-7d54d5ed746e" providerId="ADAL" clId="{5120EE59-3315-4A8C-A6B7-FEDE4D96EB3F}" dt="2024-07-10T15:36:35.259" v="31" actId="113"/>
          <ac:spMkLst>
            <pc:docMk/>
            <pc:sldMk cId="2690518136" sldId="264"/>
            <ac:spMk id="2" creationId="{AFE67AE1-7CB7-4570-87CB-EF72AE8DB9A7}"/>
          </ac:spMkLst>
        </pc:spChg>
        <pc:spChg chg="mod">
          <ac:chgData name="Victoria Jacobs" userId="306f0b33-45c3-41f5-b2a4-7d54d5ed746e" providerId="ADAL" clId="{5120EE59-3315-4A8C-A6B7-FEDE4D96EB3F}" dt="2024-07-10T15:36:17.362" v="30" actId="948"/>
          <ac:spMkLst>
            <pc:docMk/>
            <pc:sldMk cId="2690518136" sldId="264"/>
            <ac:spMk id="3" creationId="{D2CE509A-3EE4-4BFD-A20B-8891C426EF03}"/>
          </ac:spMkLst>
        </pc:spChg>
        <pc:picChg chg="add del mod">
          <ac:chgData name="Victoria Jacobs" userId="306f0b33-45c3-41f5-b2a4-7d54d5ed746e" providerId="ADAL" clId="{5120EE59-3315-4A8C-A6B7-FEDE4D96EB3F}" dt="2024-07-10T15:30:33.569" v="1" actId="478"/>
          <ac:picMkLst>
            <pc:docMk/>
            <pc:sldMk cId="2690518136" sldId="264"/>
            <ac:picMk id="5" creationId="{0D792E9A-05F0-A102-0320-3945C545BECD}"/>
          </ac:picMkLst>
        </pc:picChg>
        <pc:picChg chg="add del mod">
          <ac:chgData name="Victoria Jacobs" userId="306f0b33-45c3-41f5-b2a4-7d54d5ed746e" providerId="ADAL" clId="{5120EE59-3315-4A8C-A6B7-FEDE4D96EB3F}" dt="2024-07-10T15:31:48.777" v="3" actId="478"/>
          <ac:picMkLst>
            <pc:docMk/>
            <pc:sldMk cId="2690518136" sldId="264"/>
            <ac:picMk id="7" creationId="{7D58E7AA-4671-1409-0577-88A92880D45E}"/>
          </ac:picMkLst>
        </pc:picChg>
        <pc:picChg chg="add mod">
          <ac:chgData name="Victoria Jacobs" userId="306f0b33-45c3-41f5-b2a4-7d54d5ed746e" providerId="ADAL" clId="{5120EE59-3315-4A8C-A6B7-FEDE4D96EB3F}" dt="2024-07-10T15:32:46.589" v="7" actId="14100"/>
          <ac:picMkLst>
            <pc:docMk/>
            <pc:sldMk cId="2690518136" sldId="264"/>
            <ac:picMk id="9" creationId="{29AD07C7-ED5B-622F-335F-24BA25C1F957}"/>
          </ac:picMkLst>
        </pc:picChg>
      </pc:sldChg>
    </pc:docChg>
  </pc:docChgLst>
  <pc:docChgLst>
    <pc:chgData name="graham stones" userId="7a610f5a95ab0c22" providerId="LiveId" clId="{61B80D73-D733-4A7C-A33E-167EEB50981A}"/>
    <pc:docChg chg="custSel modSld">
      <pc:chgData name="graham stones" userId="7a610f5a95ab0c22" providerId="LiveId" clId="{61B80D73-D733-4A7C-A33E-167EEB50981A}" dt="2020-02-02T22:03:33.297" v="14" actId="20577"/>
      <pc:docMkLst>
        <pc:docMk/>
      </pc:docMkLst>
      <pc:sldChg chg="modSp">
        <pc:chgData name="graham stones" userId="7a610f5a95ab0c22" providerId="LiveId" clId="{61B80D73-D733-4A7C-A33E-167EEB50981A}" dt="2020-02-02T22:03:33.297" v="14" actId="20577"/>
        <pc:sldMkLst>
          <pc:docMk/>
          <pc:sldMk cId="2690518136" sldId="264"/>
        </pc:sldMkLst>
        <pc:spChg chg="mod">
          <ac:chgData name="graham stones" userId="7a610f5a95ab0c22" providerId="LiveId" clId="{61B80D73-D733-4A7C-A33E-167EEB50981A}" dt="2020-02-02T22:03:33.297" v="14" actId="20577"/>
          <ac:spMkLst>
            <pc:docMk/>
            <pc:sldMk cId="2690518136" sldId="264"/>
            <ac:spMk id="3" creationId="{D2CE509A-3EE4-4BFD-A20B-8891C426EF03}"/>
          </ac:spMkLst>
        </pc:spChg>
      </pc:sldChg>
    </pc:docChg>
  </pc:docChgLst>
  <pc:docChgLst>
    <pc:chgData name="Craig Burton" userId="279cac69-ba60-423a-9f30-597959ce0507" providerId="ADAL" clId="{50BE25E8-A168-5A46-977A-2C3294BD49EF}"/>
    <pc:docChg chg="custSel modSld">
      <pc:chgData name="Craig Burton" userId="279cac69-ba60-423a-9f30-597959ce0507" providerId="ADAL" clId="{50BE25E8-A168-5A46-977A-2C3294BD49EF}" dt="2021-03-07T18:24:22.263" v="2129" actId="20577"/>
      <pc:docMkLst>
        <pc:docMk/>
      </pc:docMkLst>
      <pc:sldChg chg="modNotesTx">
        <pc:chgData name="Craig Burton" userId="279cac69-ba60-423a-9f30-597959ce0507" providerId="ADAL" clId="{50BE25E8-A168-5A46-977A-2C3294BD49EF}" dt="2021-03-07T18:00:50.573" v="767" actId="20577"/>
        <pc:sldMkLst>
          <pc:docMk/>
          <pc:sldMk cId="4221747058" sldId="256"/>
        </pc:sldMkLst>
      </pc:sldChg>
      <pc:sldChg chg="modNotesTx">
        <pc:chgData name="Craig Burton" userId="279cac69-ba60-423a-9f30-597959ce0507" providerId="ADAL" clId="{50BE25E8-A168-5A46-977A-2C3294BD49EF}" dt="2021-03-07T18:17:29.359" v="1841" actId="20577"/>
        <pc:sldMkLst>
          <pc:docMk/>
          <pc:sldMk cId="3983075173" sldId="257"/>
        </pc:sldMkLst>
      </pc:sldChg>
      <pc:sldChg chg="modNotesTx">
        <pc:chgData name="Craig Burton" userId="279cac69-ba60-423a-9f30-597959ce0507" providerId="ADAL" clId="{50BE25E8-A168-5A46-977A-2C3294BD49EF}" dt="2021-03-07T18:09:08.798" v="1323" actId="313"/>
        <pc:sldMkLst>
          <pc:docMk/>
          <pc:sldMk cId="3021937798" sldId="258"/>
        </pc:sldMkLst>
      </pc:sldChg>
      <pc:sldChg chg="modNotesTx">
        <pc:chgData name="Craig Burton" userId="279cac69-ba60-423a-9f30-597959ce0507" providerId="ADAL" clId="{50BE25E8-A168-5A46-977A-2C3294BD49EF}" dt="2021-03-07T18:21:58.215" v="2106" actId="20577"/>
        <pc:sldMkLst>
          <pc:docMk/>
          <pc:sldMk cId="3195804503" sldId="260"/>
        </pc:sldMkLst>
      </pc:sldChg>
      <pc:sldChg chg="modNotesTx">
        <pc:chgData name="Craig Burton" userId="279cac69-ba60-423a-9f30-597959ce0507" providerId="ADAL" clId="{50BE25E8-A168-5A46-977A-2C3294BD49EF}" dt="2021-03-07T18:00:41.438" v="753" actId="20577"/>
        <pc:sldMkLst>
          <pc:docMk/>
          <pc:sldMk cId="3325273052" sldId="261"/>
        </pc:sldMkLst>
      </pc:sldChg>
      <pc:sldChg chg="modNotesTx">
        <pc:chgData name="Craig Burton" userId="279cac69-ba60-423a-9f30-597959ce0507" providerId="ADAL" clId="{50BE25E8-A168-5A46-977A-2C3294BD49EF}" dt="2021-03-07T18:21:44.718" v="2088" actId="20577"/>
        <pc:sldMkLst>
          <pc:docMk/>
          <pc:sldMk cId="3170320308" sldId="262"/>
        </pc:sldMkLst>
      </pc:sldChg>
      <pc:sldChg chg="modNotesTx">
        <pc:chgData name="Craig Burton" userId="279cac69-ba60-423a-9f30-597959ce0507" providerId="ADAL" clId="{50BE25E8-A168-5A46-977A-2C3294BD49EF}" dt="2021-03-07T18:01:26.800" v="768" actId="20577"/>
        <pc:sldMkLst>
          <pc:docMk/>
          <pc:sldMk cId="437093266" sldId="263"/>
        </pc:sldMkLst>
      </pc:sldChg>
      <pc:sldChg chg="modSp mod">
        <pc:chgData name="Craig Burton" userId="279cac69-ba60-423a-9f30-597959ce0507" providerId="ADAL" clId="{50BE25E8-A168-5A46-977A-2C3294BD49EF}" dt="2021-03-07T17:55:59.106" v="507" actId="20577"/>
        <pc:sldMkLst>
          <pc:docMk/>
          <pc:sldMk cId="2690518136" sldId="264"/>
        </pc:sldMkLst>
        <pc:spChg chg="mod">
          <ac:chgData name="Craig Burton" userId="279cac69-ba60-423a-9f30-597959ce0507" providerId="ADAL" clId="{50BE25E8-A168-5A46-977A-2C3294BD49EF}" dt="2021-03-07T17:55:59.106" v="507" actId="20577"/>
          <ac:spMkLst>
            <pc:docMk/>
            <pc:sldMk cId="2690518136" sldId="264"/>
            <ac:spMk id="3" creationId="{D2CE509A-3EE4-4BFD-A20B-8891C426EF03}"/>
          </ac:spMkLst>
        </pc:spChg>
      </pc:sldChg>
      <pc:sldChg chg="modNotesTx">
        <pc:chgData name="Craig Burton" userId="279cac69-ba60-423a-9f30-597959ce0507" providerId="ADAL" clId="{50BE25E8-A168-5A46-977A-2C3294BD49EF}" dt="2021-03-07T18:22:32.348" v="2118" actId="20577"/>
        <pc:sldMkLst>
          <pc:docMk/>
          <pc:sldMk cId="1774373335" sldId="265"/>
        </pc:sldMkLst>
      </pc:sldChg>
      <pc:sldChg chg="modNotesTx">
        <pc:chgData name="Craig Burton" userId="279cac69-ba60-423a-9f30-597959ce0507" providerId="ADAL" clId="{50BE25E8-A168-5A46-977A-2C3294BD49EF}" dt="2021-03-07T18:24:22.263" v="2129" actId="20577"/>
        <pc:sldMkLst>
          <pc:docMk/>
          <pc:sldMk cId="3444942436" sldId="266"/>
        </pc:sldMkLst>
      </pc:sldChg>
      <pc:sldChg chg="modNotesTx">
        <pc:chgData name="Craig Burton" userId="279cac69-ba60-423a-9f30-597959ce0507" providerId="ADAL" clId="{50BE25E8-A168-5A46-977A-2C3294BD49EF}" dt="2021-03-07T18:04:21.313" v="928" actId="313"/>
        <pc:sldMkLst>
          <pc:docMk/>
          <pc:sldMk cId="1729247967" sldId="267"/>
        </pc:sldMkLst>
      </pc:sldChg>
      <pc:sldChg chg="modNotesTx">
        <pc:chgData name="Craig Burton" userId="279cac69-ba60-423a-9f30-597959ce0507" providerId="ADAL" clId="{50BE25E8-A168-5A46-977A-2C3294BD49EF}" dt="2021-03-07T18:16:00.664" v="1769" actId="20577"/>
        <pc:sldMkLst>
          <pc:docMk/>
          <pc:sldMk cId="2077087073" sldId="269"/>
        </pc:sldMkLst>
      </pc:sldChg>
    </pc:docChg>
  </pc:docChgLst>
  <pc:docChgLst>
    <pc:chgData name="graham stones" userId="7a610f5a95ab0c22" providerId="LiveId" clId="{C1B77143-E43E-4268-A1E6-B75BE0A34880}"/>
    <pc:docChg chg="undo custSel addSld delSld modSld">
      <pc:chgData name="graham stones" userId="7a610f5a95ab0c22" providerId="LiveId" clId="{C1B77143-E43E-4268-A1E6-B75BE0A34880}" dt="2020-01-11T21:06:00.535" v="6" actId="2696"/>
      <pc:docMkLst>
        <pc:docMk/>
      </pc:docMkLst>
      <pc:sldChg chg="modSp">
        <pc:chgData name="graham stones" userId="7a610f5a95ab0c22" providerId="LiveId" clId="{C1B77143-E43E-4268-A1E6-B75BE0A34880}" dt="2020-01-11T21:01:46.139" v="4" actId="20577"/>
        <pc:sldMkLst>
          <pc:docMk/>
          <pc:sldMk cId="2690518136" sldId="264"/>
        </pc:sldMkLst>
        <pc:spChg chg="mod">
          <ac:chgData name="graham stones" userId="7a610f5a95ab0c22" providerId="LiveId" clId="{C1B77143-E43E-4268-A1E6-B75BE0A34880}" dt="2020-01-11T21:01:46.139" v="4" actId="20577"/>
          <ac:spMkLst>
            <pc:docMk/>
            <pc:sldMk cId="2690518136" sldId="264"/>
            <ac:spMk id="3" creationId="{D2CE509A-3EE4-4BFD-A20B-8891C426EF03}"/>
          </ac:spMkLst>
        </pc:spChg>
      </pc:sldChg>
      <pc:sldChg chg="add del">
        <pc:chgData name="graham stones" userId="7a610f5a95ab0c22" providerId="LiveId" clId="{C1B77143-E43E-4268-A1E6-B75BE0A34880}" dt="2020-01-11T21:06:00.535" v="6" actId="2696"/>
        <pc:sldMkLst>
          <pc:docMk/>
          <pc:sldMk cId="3912860474" sldId="270"/>
        </pc:sldMkLst>
      </pc:sldChg>
    </pc:docChg>
  </pc:docChgLst>
  <pc:docChgLst>
    <pc:chgData name="Craig Burton" userId="279cac69-ba60-423a-9f30-597959ce0507" providerId="ADAL" clId="{2BE35F80-5B1B-4146-86EE-10BB6D494F86}"/>
    <pc:docChg chg="custSel modSld">
      <pc:chgData name="Craig Burton" userId="279cac69-ba60-423a-9f30-597959ce0507" providerId="ADAL" clId="{2BE35F80-5B1B-4146-86EE-10BB6D494F86}" dt="2021-02-23T17:33:59.731" v="861" actId="20577"/>
      <pc:docMkLst>
        <pc:docMk/>
      </pc:docMkLst>
      <pc:sldChg chg="modSp mod modNotesTx">
        <pc:chgData name="Craig Burton" userId="279cac69-ba60-423a-9f30-597959ce0507" providerId="ADAL" clId="{2BE35F80-5B1B-4146-86EE-10BB6D494F86}" dt="2021-02-23T17:33:59.731" v="861" actId="20577"/>
        <pc:sldMkLst>
          <pc:docMk/>
          <pc:sldMk cId="437093266" sldId="263"/>
        </pc:sldMkLst>
        <pc:picChg chg="mod">
          <ac:chgData name="Craig Burton" userId="279cac69-ba60-423a-9f30-597959ce0507" providerId="ADAL" clId="{2BE35F80-5B1B-4146-86EE-10BB6D494F86}" dt="2021-02-22T14:44:17.499" v="237" actId="14100"/>
          <ac:picMkLst>
            <pc:docMk/>
            <pc:sldMk cId="437093266" sldId="263"/>
            <ac:picMk id="5" creationId="{E4D4AE5A-E59D-4CF8-9C6B-3EF332FF92F5}"/>
          </ac:picMkLst>
        </pc:picChg>
      </pc:sldChg>
    </pc:docChg>
  </pc:docChgLst>
  <pc:docChgLst>
    <pc:chgData name="graham stones" userId="7a610f5a95ab0c22" providerId="LiveId" clId="{10086449-A6DC-4744-B2B4-B020B2BE8ECB}"/>
    <pc:docChg chg="custSel addSld modSld sldOrd">
      <pc:chgData name="graham stones" userId="7a610f5a95ab0c22" providerId="LiveId" clId="{10086449-A6DC-4744-B2B4-B020B2BE8ECB}" dt="2019-11-15T07:57:30.472" v="659" actId="27636"/>
      <pc:docMkLst>
        <pc:docMk/>
      </pc:docMkLst>
      <pc:sldChg chg="ord">
        <pc:chgData name="graham stones" userId="7a610f5a95ab0c22" providerId="LiveId" clId="{10086449-A6DC-4744-B2B4-B020B2BE8ECB}" dt="2019-11-14T01:03:08.957" v="463"/>
        <pc:sldMkLst>
          <pc:docMk/>
          <pc:sldMk cId="3983075173" sldId="257"/>
        </pc:sldMkLst>
      </pc:sldChg>
      <pc:sldChg chg="addSp delSp modSp add">
        <pc:chgData name="graham stones" userId="7a610f5a95ab0c22" providerId="LiveId" clId="{10086449-A6DC-4744-B2B4-B020B2BE8ECB}" dt="2019-11-14T00:59:33.802" v="21" actId="14100"/>
        <pc:sldMkLst>
          <pc:docMk/>
          <pc:sldMk cId="3325273052" sldId="261"/>
        </pc:sldMkLst>
        <pc:spChg chg="del">
          <ac:chgData name="graham stones" userId="7a610f5a95ab0c22" providerId="LiveId" clId="{10086449-A6DC-4744-B2B4-B020B2BE8ECB}" dt="2019-11-14T00:11:20.378" v="1"/>
          <ac:spMkLst>
            <pc:docMk/>
            <pc:sldMk cId="3325273052" sldId="261"/>
            <ac:spMk id="3" creationId="{6158EF8B-1FA2-4FD8-B37E-ADCD26B622B0}"/>
          </ac:spMkLst>
        </pc:spChg>
        <pc:spChg chg="add del mod">
          <ac:chgData name="graham stones" userId="7a610f5a95ab0c22" providerId="LiveId" clId="{10086449-A6DC-4744-B2B4-B020B2BE8ECB}" dt="2019-11-14T00:12:00.506" v="5"/>
          <ac:spMkLst>
            <pc:docMk/>
            <pc:sldMk cId="3325273052" sldId="261"/>
            <ac:spMk id="7" creationId="{000CB5DC-CEB6-4E74-A2B9-DB6A7DB09023}"/>
          </ac:spMkLst>
        </pc:spChg>
        <pc:picChg chg="add del mod">
          <ac:chgData name="graham stones" userId="7a610f5a95ab0c22" providerId="LiveId" clId="{10086449-A6DC-4744-B2B4-B020B2BE8ECB}" dt="2019-11-14T00:11:57.971" v="4" actId="478"/>
          <ac:picMkLst>
            <pc:docMk/>
            <pc:sldMk cId="3325273052" sldId="261"/>
            <ac:picMk id="5" creationId="{97E3B90F-8C14-474A-B613-F94B2A796A78}"/>
          </ac:picMkLst>
        </pc:picChg>
        <pc:picChg chg="add mod">
          <ac:chgData name="graham stones" userId="7a610f5a95ab0c22" providerId="LiveId" clId="{10086449-A6DC-4744-B2B4-B020B2BE8ECB}" dt="2019-11-14T00:59:33.802" v="21" actId="14100"/>
          <ac:picMkLst>
            <pc:docMk/>
            <pc:sldMk cId="3325273052" sldId="261"/>
            <ac:picMk id="9" creationId="{D26126C2-4020-4598-AC3B-8F14D0DD2F09}"/>
          </ac:picMkLst>
        </pc:picChg>
      </pc:sldChg>
      <pc:sldChg chg="addSp delSp modSp add ord">
        <pc:chgData name="graham stones" userId="7a610f5a95ab0c22" providerId="LiveId" clId="{10086449-A6DC-4744-B2B4-B020B2BE8ECB}" dt="2019-11-14T01:02:54.017" v="462"/>
        <pc:sldMkLst>
          <pc:docMk/>
          <pc:sldMk cId="3170320308" sldId="262"/>
        </pc:sldMkLst>
        <pc:spChg chg="del">
          <ac:chgData name="graham stones" userId="7a610f5a95ab0c22" providerId="LiveId" clId="{10086449-A6DC-4744-B2B4-B020B2BE8ECB}" dt="2019-11-14T00:16:10.336" v="9"/>
          <ac:spMkLst>
            <pc:docMk/>
            <pc:sldMk cId="3170320308" sldId="262"/>
            <ac:spMk id="3" creationId="{41BE5058-FB44-4870-AA59-9A8C431B56DC}"/>
          </ac:spMkLst>
        </pc:spChg>
        <pc:picChg chg="add mod">
          <ac:chgData name="graham stones" userId="7a610f5a95ab0c22" providerId="LiveId" clId="{10086449-A6DC-4744-B2B4-B020B2BE8ECB}" dt="2019-11-14T00:59:23.494" v="19" actId="1076"/>
          <ac:picMkLst>
            <pc:docMk/>
            <pc:sldMk cId="3170320308" sldId="262"/>
            <ac:picMk id="5" creationId="{53D66A4A-61A2-490B-9E77-9047C2685650}"/>
          </ac:picMkLst>
        </pc:picChg>
      </pc:sldChg>
      <pc:sldChg chg="addSp delSp modSp add">
        <pc:chgData name="graham stones" userId="7a610f5a95ab0c22" providerId="LiveId" clId="{10086449-A6DC-4744-B2B4-B020B2BE8ECB}" dt="2019-11-14T00:59:11.787" v="16" actId="1076"/>
        <pc:sldMkLst>
          <pc:docMk/>
          <pc:sldMk cId="437093266" sldId="263"/>
        </pc:sldMkLst>
        <pc:spChg chg="del">
          <ac:chgData name="graham stones" userId="7a610f5a95ab0c22" providerId="LiveId" clId="{10086449-A6DC-4744-B2B4-B020B2BE8ECB}" dt="2019-11-14T00:17:28.734" v="13"/>
          <ac:spMkLst>
            <pc:docMk/>
            <pc:sldMk cId="437093266" sldId="263"/>
            <ac:spMk id="3" creationId="{73FF18E8-CA9A-461B-843C-1A1D6EB8C0ED}"/>
          </ac:spMkLst>
        </pc:spChg>
        <pc:picChg chg="add mod">
          <ac:chgData name="graham stones" userId="7a610f5a95ab0c22" providerId="LiveId" clId="{10086449-A6DC-4744-B2B4-B020B2BE8ECB}" dt="2019-11-14T00:59:11.787" v="16" actId="1076"/>
          <ac:picMkLst>
            <pc:docMk/>
            <pc:sldMk cId="437093266" sldId="263"/>
            <ac:picMk id="5" creationId="{E4D4AE5A-E59D-4CF8-9C6B-3EF332FF92F5}"/>
          </ac:picMkLst>
        </pc:picChg>
      </pc:sldChg>
      <pc:sldChg chg="modSp add ord">
        <pc:chgData name="graham stones" userId="7a610f5a95ab0c22" providerId="LiveId" clId="{10086449-A6DC-4744-B2B4-B020B2BE8ECB}" dt="2019-11-15T07:57:30.472" v="659" actId="27636"/>
        <pc:sldMkLst>
          <pc:docMk/>
          <pc:sldMk cId="2690518136" sldId="264"/>
        </pc:sldMkLst>
        <pc:spChg chg="mod">
          <ac:chgData name="graham stones" userId="7a610f5a95ab0c22" providerId="LiveId" clId="{10086449-A6DC-4744-B2B4-B020B2BE8ECB}" dt="2019-11-14T01:00:27.692" v="45" actId="20577"/>
          <ac:spMkLst>
            <pc:docMk/>
            <pc:sldMk cId="2690518136" sldId="264"/>
            <ac:spMk id="2" creationId="{AFE67AE1-7CB7-4570-87CB-EF72AE8DB9A7}"/>
          </ac:spMkLst>
        </pc:spChg>
        <pc:spChg chg="mod">
          <ac:chgData name="graham stones" userId="7a610f5a95ab0c22" providerId="LiveId" clId="{10086449-A6DC-4744-B2B4-B020B2BE8ECB}" dt="2019-11-15T07:57:30.472" v="659" actId="27636"/>
          <ac:spMkLst>
            <pc:docMk/>
            <pc:sldMk cId="2690518136" sldId="264"/>
            <ac:spMk id="3" creationId="{D2CE509A-3EE4-4BFD-A20B-8891C426EF03}"/>
          </ac:spMkLst>
        </pc:spChg>
      </pc:sldChg>
      <pc:sldChg chg="addSp delSp modSp add">
        <pc:chgData name="graham stones" userId="7a610f5a95ab0c22" providerId="LiveId" clId="{10086449-A6DC-4744-B2B4-B020B2BE8ECB}" dt="2019-11-14T01:05:35.347" v="471" actId="14100"/>
        <pc:sldMkLst>
          <pc:docMk/>
          <pc:sldMk cId="1774373335" sldId="265"/>
        </pc:sldMkLst>
        <pc:spChg chg="del">
          <ac:chgData name="graham stones" userId="7a610f5a95ab0c22" providerId="LiveId" clId="{10086449-A6DC-4744-B2B4-B020B2BE8ECB}" dt="2019-11-14T01:03:55.502" v="465"/>
          <ac:spMkLst>
            <pc:docMk/>
            <pc:sldMk cId="1774373335" sldId="265"/>
            <ac:spMk id="3" creationId="{ED35740C-12AD-45EB-A95D-1E869E45AF42}"/>
          </ac:spMkLst>
        </pc:spChg>
        <pc:picChg chg="add mod">
          <ac:chgData name="graham stones" userId="7a610f5a95ab0c22" providerId="LiveId" clId="{10086449-A6DC-4744-B2B4-B020B2BE8ECB}" dt="2019-11-14T01:05:35.347" v="471" actId="14100"/>
          <ac:picMkLst>
            <pc:docMk/>
            <pc:sldMk cId="1774373335" sldId="265"/>
            <ac:picMk id="5" creationId="{3C34F995-8318-42B6-88FF-5501E25E7514}"/>
          </ac:picMkLst>
        </pc:picChg>
      </pc:sldChg>
      <pc:sldChg chg="addSp delSp modSp add">
        <pc:chgData name="graham stones" userId="7a610f5a95ab0c22" providerId="LiveId" clId="{10086449-A6DC-4744-B2B4-B020B2BE8ECB}" dt="2019-11-14T01:05:46.519" v="477" actId="14100"/>
        <pc:sldMkLst>
          <pc:docMk/>
          <pc:sldMk cId="3444942436" sldId="266"/>
        </pc:sldMkLst>
        <pc:spChg chg="del">
          <ac:chgData name="graham stones" userId="7a610f5a95ab0c22" providerId="LiveId" clId="{10086449-A6DC-4744-B2B4-B020B2BE8ECB}" dt="2019-11-14T01:05:41.919" v="473"/>
          <ac:spMkLst>
            <pc:docMk/>
            <pc:sldMk cId="3444942436" sldId="266"/>
            <ac:spMk id="3" creationId="{F2A4B23A-B8E4-4565-ADEB-2BB533AFD52A}"/>
          </ac:spMkLst>
        </pc:spChg>
        <pc:picChg chg="add mod">
          <ac:chgData name="graham stones" userId="7a610f5a95ab0c22" providerId="LiveId" clId="{10086449-A6DC-4744-B2B4-B020B2BE8ECB}" dt="2019-11-14T01:05:46.519" v="477" actId="14100"/>
          <ac:picMkLst>
            <pc:docMk/>
            <pc:sldMk cId="3444942436" sldId="266"/>
            <ac:picMk id="5" creationId="{A374EC21-306E-42D6-81A1-9F50C278EA17}"/>
          </ac:picMkLst>
        </pc:picChg>
      </pc:sldChg>
      <pc:sldChg chg="addSp delSp modSp add">
        <pc:chgData name="graham stones" userId="7a610f5a95ab0c22" providerId="LiveId" clId="{10086449-A6DC-4744-B2B4-B020B2BE8ECB}" dt="2019-11-14T01:06:32.082" v="483" actId="14100"/>
        <pc:sldMkLst>
          <pc:docMk/>
          <pc:sldMk cId="1729247967" sldId="267"/>
        </pc:sldMkLst>
        <pc:spChg chg="del">
          <ac:chgData name="graham stones" userId="7a610f5a95ab0c22" providerId="LiveId" clId="{10086449-A6DC-4744-B2B4-B020B2BE8ECB}" dt="2019-11-14T01:06:26.863" v="479"/>
          <ac:spMkLst>
            <pc:docMk/>
            <pc:sldMk cId="1729247967" sldId="267"/>
            <ac:spMk id="3" creationId="{333FA065-F111-4F40-8E55-ACD11B60766C}"/>
          </ac:spMkLst>
        </pc:spChg>
        <pc:picChg chg="add mod">
          <ac:chgData name="graham stones" userId="7a610f5a95ab0c22" providerId="LiveId" clId="{10086449-A6DC-4744-B2B4-B020B2BE8ECB}" dt="2019-11-14T01:06:32.082" v="483" actId="14100"/>
          <ac:picMkLst>
            <pc:docMk/>
            <pc:sldMk cId="1729247967" sldId="267"/>
            <ac:picMk id="5" creationId="{6D60D63F-390E-4676-8713-56B68A71B8C5}"/>
          </ac:picMkLst>
        </pc:picChg>
      </pc:sldChg>
      <pc:sldChg chg="addSp delSp modSp add">
        <pc:chgData name="graham stones" userId="7a610f5a95ab0c22" providerId="LiveId" clId="{10086449-A6DC-4744-B2B4-B020B2BE8ECB}" dt="2019-11-14T01:07:59.603" v="490" actId="1076"/>
        <pc:sldMkLst>
          <pc:docMk/>
          <pc:sldMk cId="1320423796" sldId="268"/>
        </pc:sldMkLst>
        <pc:spChg chg="del">
          <ac:chgData name="graham stones" userId="7a610f5a95ab0c22" providerId="LiveId" clId="{10086449-A6DC-4744-B2B4-B020B2BE8ECB}" dt="2019-11-14T01:07:51.167" v="485"/>
          <ac:spMkLst>
            <pc:docMk/>
            <pc:sldMk cId="1320423796" sldId="268"/>
            <ac:spMk id="3" creationId="{E2337CC4-6048-43B6-963C-E8C3EA2BC1E1}"/>
          </ac:spMkLst>
        </pc:spChg>
        <pc:picChg chg="add mod">
          <ac:chgData name="graham stones" userId="7a610f5a95ab0c22" providerId="LiveId" clId="{10086449-A6DC-4744-B2B4-B020B2BE8ECB}" dt="2019-11-14T01:07:59.603" v="490" actId="1076"/>
          <ac:picMkLst>
            <pc:docMk/>
            <pc:sldMk cId="1320423796" sldId="268"/>
            <ac:picMk id="5" creationId="{3A0D14C5-39CE-4E48-9D03-B5592D317695}"/>
          </ac:picMkLst>
        </pc:picChg>
      </pc:sldChg>
      <pc:sldChg chg="addSp delSp modSp add">
        <pc:chgData name="graham stones" userId="7a610f5a95ab0c22" providerId="LiveId" clId="{10086449-A6DC-4744-B2B4-B020B2BE8ECB}" dt="2019-11-14T01:10:20.926" v="497" actId="1076"/>
        <pc:sldMkLst>
          <pc:docMk/>
          <pc:sldMk cId="2077087073" sldId="269"/>
        </pc:sldMkLst>
        <pc:spChg chg="del">
          <ac:chgData name="graham stones" userId="7a610f5a95ab0c22" providerId="LiveId" clId="{10086449-A6DC-4744-B2B4-B020B2BE8ECB}" dt="2019-11-14T01:10:12.144" v="492"/>
          <ac:spMkLst>
            <pc:docMk/>
            <pc:sldMk cId="2077087073" sldId="269"/>
            <ac:spMk id="3" creationId="{B76092E0-0527-4859-97D4-46CB08073504}"/>
          </ac:spMkLst>
        </pc:spChg>
        <pc:picChg chg="add mod">
          <ac:chgData name="graham stones" userId="7a610f5a95ab0c22" providerId="LiveId" clId="{10086449-A6DC-4744-B2B4-B020B2BE8ECB}" dt="2019-11-14T01:10:20.926" v="497" actId="1076"/>
          <ac:picMkLst>
            <pc:docMk/>
            <pc:sldMk cId="2077087073" sldId="269"/>
            <ac:picMk id="5" creationId="{6D83FAAF-6F35-40FF-BEFF-F697ED1FDC26}"/>
          </ac:picMkLst>
        </pc:picChg>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1T12:52:02.326"/>
    </inkml:context>
    <inkml:brush xml:id="br0">
      <inkml:brushProperty name="width" value="0.05" units="cm"/>
      <inkml:brushProperty name="height" value="0.05" units="cm"/>
      <inkml:brushProperty name="color" value="#E71224"/>
    </inkml:brush>
  </inkml:definitions>
  <inkml:trace contextRef="#ctx0" brushRef="#br0">0 0 24575,'0'0'0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70580E-5EB8-4271-A73D-EFE8C998AA79}" type="datetimeFigureOut">
              <a:rPr lang="en-GB" smtClean="0"/>
              <a:t>10/07/2024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088642-FF1E-4028-88C4-03C2EAD78872}" type="slidenum">
              <a:rPr lang="en-GB" smtClean="0"/>
              <a:t>‹#›</a:t>
            </a:fld>
            <a:endParaRPr lang="en-GB"/>
          </a:p>
        </p:txBody>
      </p:sp>
    </p:spTree>
    <p:extLst>
      <p:ext uri="{BB962C8B-B14F-4D97-AF65-F5344CB8AC3E}">
        <p14:creationId xmlns:p14="http://schemas.microsoft.com/office/powerpoint/2010/main" val="9386197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Head up display or Course Up with heading mark exactly on course up mark</a:t>
            </a:r>
          </a:p>
          <a:p>
            <a:r>
              <a:rPr lang="en-GB" dirty="0"/>
              <a:t>Relative motion</a:t>
            </a:r>
            <a:r>
              <a:rPr lang="en-GB" baseline="0" dirty="0"/>
              <a:t> (vessel in centre of screen)</a:t>
            </a:r>
            <a:endParaRPr lang="en-GB" dirty="0"/>
          </a:p>
          <a:p>
            <a:r>
              <a:rPr lang="en-GB" baseline="0" dirty="0"/>
              <a:t>Relative reference mode (relative vectors at 6 minutes). (MARPA or other tracking in use as targets are numbered)</a:t>
            </a:r>
          </a:p>
          <a:p>
            <a:r>
              <a:rPr lang="en-GB" baseline="0" dirty="0"/>
              <a:t>Target 1 will cross very close to your stern in 3 minutes</a:t>
            </a:r>
          </a:p>
          <a:p>
            <a:r>
              <a:rPr lang="en-GB" baseline="0" dirty="0"/>
              <a:t>Target 2 will cross your bow very close in approx. 4-5 minutes</a:t>
            </a:r>
          </a:p>
        </p:txBody>
      </p:sp>
      <p:sp>
        <p:nvSpPr>
          <p:cNvPr id="4" name="Slide Number Placeholder 3"/>
          <p:cNvSpPr>
            <a:spLocks noGrp="1"/>
          </p:cNvSpPr>
          <p:nvPr>
            <p:ph type="sldNum" sz="quarter" idx="5"/>
          </p:nvPr>
        </p:nvSpPr>
        <p:spPr/>
        <p:txBody>
          <a:bodyPr/>
          <a:lstStyle/>
          <a:p>
            <a:fld id="{F8088642-FF1E-4028-88C4-03C2EAD78872}" type="slidenum">
              <a:rPr lang="en-GB" smtClean="0"/>
              <a:t>2</a:t>
            </a:fld>
            <a:endParaRPr lang="en-GB"/>
          </a:p>
        </p:txBody>
      </p:sp>
    </p:spTree>
    <p:extLst>
      <p:ext uri="{BB962C8B-B14F-4D97-AF65-F5344CB8AC3E}">
        <p14:creationId xmlns:p14="http://schemas.microsoft.com/office/powerpoint/2010/main" val="17141974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Head up display</a:t>
            </a:r>
          </a:p>
          <a:p>
            <a:r>
              <a:rPr lang="en-GB" dirty="0"/>
              <a:t>Relative motion</a:t>
            </a:r>
            <a:r>
              <a:rPr lang="en-GB" baseline="0" dirty="0"/>
              <a:t> (vessel in centre of screen)</a:t>
            </a:r>
            <a:endParaRPr lang="en-GB" dirty="0"/>
          </a:p>
          <a:p>
            <a:r>
              <a:rPr lang="en-GB" baseline="0" dirty="0"/>
              <a:t>Relative reference mode set to 12 minutes</a:t>
            </a:r>
          </a:p>
          <a:p>
            <a:r>
              <a:rPr lang="en-GB" dirty="0"/>
              <a:t>Rain filter</a:t>
            </a:r>
            <a:r>
              <a:rPr lang="en-GB" baseline="0" dirty="0"/>
              <a:t> is set too low. Targets may be lost underneath all the noise. AIS targets can be seen hidden in the rain so other vessels without AIS may be present as well. </a:t>
            </a:r>
          </a:p>
          <a:p>
            <a:r>
              <a:rPr lang="en-GB" baseline="0" dirty="0"/>
              <a:t>Turn up the rain filter to clear the rain from the image and reveal any targets such as vessels, buoys, landmarks.</a:t>
            </a:r>
            <a:endParaRPr lang="en-GB" dirty="0"/>
          </a:p>
          <a:p>
            <a:endParaRPr lang="en-GB" dirty="0"/>
          </a:p>
        </p:txBody>
      </p:sp>
      <p:sp>
        <p:nvSpPr>
          <p:cNvPr id="4" name="Slide Number Placeholder 3"/>
          <p:cNvSpPr>
            <a:spLocks noGrp="1"/>
          </p:cNvSpPr>
          <p:nvPr>
            <p:ph type="sldNum" sz="quarter" idx="5"/>
          </p:nvPr>
        </p:nvSpPr>
        <p:spPr/>
        <p:txBody>
          <a:bodyPr/>
          <a:lstStyle/>
          <a:p>
            <a:fld id="{F8088642-FF1E-4028-88C4-03C2EAD78872}" type="slidenum">
              <a:rPr lang="en-GB" smtClean="0"/>
              <a:t>11</a:t>
            </a:fld>
            <a:endParaRPr lang="en-GB"/>
          </a:p>
        </p:txBody>
      </p:sp>
    </p:spTree>
    <p:extLst>
      <p:ext uri="{BB962C8B-B14F-4D97-AF65-F5344CB8AC3E}">
        <p14:creationId xmlns:p14="http://schemas.microsoft.com/office/powerpoint/2010/main" val="30389653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Head up radar display</a:t>
            </a:r>
          </a:p>
          <a:p>
            <a:r>
              <a:rPr lang="en-GB" dirty="0"/>
              <a:t>Relative motion</a:t>
            </a:r>
            <a:r>
              <a:rPr lang="en-GB" baseline="0" dirty="0"/>
              <a:t> (vessel in centre of screen)</a:t>
            </a:r>
            <a:endParaRPr lang="en-GB" dirty="0"/>
          </a:p>
          <a:p>
            <a:r>
              <a:rPr lang="en-GB" baseline="0" dirty="0"/>
              <a:t>Relative reference mode</a:t>
            </a:r>
          </a:p>
          <a:p>
            <a:r>
              <a:rPr lang="en-GB" dirty="0"/>
              <a:t>Chart</a:t>
            </a:r>
            <a:r>
              <a:rPr lang="en-GB" baseline="0" dirty="0"/>
              <a:t> in North up with true reference vectors for AIS and radar</a:t>
            </a:r>
          </a:p>
          <a:p>
            <a:r>
              <a:rPr lang="en-GB" baseline="0" dirty="0"/>
              <a:t>Radar shows radar targets  4, 5, and 6 will pass down our starboard side, 1, 2, and 3 will pass to port. </a:t>
            </a:r>
          </a:p>
          <a:p>
            <a:r>
              <a:rPr lang="en-GB" baseline="0" dirty="0"/>
              <a:t>Maintain course, monitor radar and keep a good look out for other vessels.</a:t>
            </a:r>
            <a:endParaRPr lang="en-GB" dirty="0"/>
          </a:p>
        </p:txBody>
      </p:sp>
      <p:sp>
        <p:nvSpPr>
          <p:cNvPr id="4" name="Slide Number Placeholder 3"/>
          <p:cNvSpPr>
            <a:spLocks noGrp="1"/>
          </p:cNvSpPr>
          <p:nvPr>
            <p:ph type="sldNum" sz="quarter" idx="5"/>
          </p:nvPr>
        </p:nvSpPr>
        <p:spPr/>
        <p:txBody>
          <a:bodyPr/>
          <a:lstStyle/>
          <a:p>
            <a:fld id="{F8088642-FF1E-4028-88C4-03C2EAD78872}" type="slidenum">
              <a:rPr lang="en-GB" smtClean="0"/>
              <a:t>12</a:t>
            </a:fld>
            <a:endParaRPr lang="en-GB"/>
          </a:p>
        </p:txBody>
      </p:sp>
    </p:spTree>
    <p:extLst>
      <p:ext uri="{BB962C8B-B14F-4D97-AF65-F5344CB8AC3E}">
        <p14:creationId xmlns:p14="http://schemas.microsoft.com/office/powerpoint/2010/main" val="18690913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Head up radar display (H-UP)</a:t>
            </a:r>
          </a:p>
          <a:p>
            <a:r>
              <a:rPr lang="en-GB" dirty="0"/>
              <a:t>Relative motion</a:t>
            </a:r>
            <a:r>
              <a:rPr lang="en-GB" baseline="0" dirty="0"/>
              <a:t> (vessel in centre of screen) (RM)</a:t>
            </a:r>
          </a:p>
          <a:p>
            <a:r>
              <a:rPr lang="en-GB" baseline="0" dirty="0"/>
              <a:t>Either you are surrounded by a lot of boats and mooring buoys or the sea clutter is set too low. Adjust the sea clutter to filter out the noise. </a:t>
            </a:r>
          </a:p>
        </p:txBody>
      </p:sp>
      <p:sp>
        <p:nvSpPr>
          <p:cNvPr id="4" name="Slide Number Placeholder 3"/>
          <p:cNvSpPr>
            <a:spLocks noGrp="1"/>
          </p:cNvSpPr>
          <p:nvPr>
            <p:ph type="sldNum" sz="quarter" idx="5"/>
          </p:nvPr>
        </p:nvSpPr>
        <p:spPr/>
        <p:txBody>
          <a:bodyPr/>
          <a:lstStyle/>
          <a:p>
            <a:fld id="{F8088642-FF1E-4028-88C4-03C2EAD78872}" type="slidenum">
              <a:rPr lang="en-GB" smtClean="0"/>
              <a:t>13</a:t>
            </a:fld>
            <a:endParaRPr lang="en-GB"/>
          </a:p>
        </p:txBody>
      </p:sp>
    </p:spTree>
    <p:extLst>
      <p:ext uri="{BB962C8B-B14F-4D97-AF65-F5344CB8AC3E}">
        <p14:creationId xmlns:p14="http://schemas.microsoft.com/office/powerpoint/2010/main" val="15781465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Left screen shows an augmented reality image in front</a:t>
            </a:r>
            <a:r>
              <a:rPr lang="en-GB" baseline="0" dirty="0"/>
              <a:t> of the vessel with other AIS vessels, waypoint and marina shown with their range. </a:t>
            </a:r>
          </a:p>
          <a:p>
            <a:r>
              <a:rPr lang="en-GB" dirty="0"/>
              <a:t>Head up radar display (HU)</a:t>
            </a:r>
          </a:p>
          <a:p>
            <a:r>
              <a:rPr lang="en-GB" dirty="0"/>
              <a:t>Relative motion</a:t>
            </a:r>
            <a:r>
              <a:rPr lang="en-GB" baseline="0" dirty="0"/>
              <a:t> (vessel in centre of screen) (RM)</a:t>
            </a:r>
            <a:endParaRPr lang="en-GB" dirty="0"/>
          </a:p>
          <a:p>
            <a:r>
              <a:rPr lang="en-GB" dirty="0"/>
              <a:t>Your vessel appears to be moving</a:t>
            </a:r>
            <a:r>
              <a:rPr lang="en-GB" baseline="0" dirty="0"/>
              <a:t> backwards as all AIS targets appear to be moving forwards relative to you. </a:t>
            </a:r>
          </a:p>
          <a:p>
            <a:endParaRPr lang="en-GB" dirty="0"/>
          </a:p>
        </p:txBody>
      </p:sp>
      <p:sp>
        <p:nvSpPr>
          <p:cNvPr id="4" name="Slide Number Placeholder 3"/>
          <p:cNvSpPr>
            <a:spLocks noGrp="1"/>
          </p:cNvSpPr>
          <p:nvPr>
            <p:ph type="sldNum" sz="quarter" idx="5"/>
          </p:nvPr>
        </p:nvSpPr>
        <p:spPr/>
        <p:txBody>
          <a:bodyPr/>
          <a:lstStyle/>
          <a:p>
            <a:fld id="{F8088642-FF1E-4028-88C4-03C2EAD78872}" type="slidenum">
              <a:rPr lang="en-GB" smtClean="0"/>
              <a:t>14</a:t>
            </a:fld>
            <a:endParaRPr lang="en-GB"/>
          </a:p>
        </p:txBody>
      </p:sp>
    </p:spTree>
    <p:extLst>
      <p:ext uri="{BB962C8B-B14F-4D97-AF65-F5344CB8AC3E}">
        <p14:creationId xmlns:p14="http://schemas.microsoft.com/office/powerpoint/2010/main" val="18433547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Most likely Head up display (VRM is a relative bearing)</a:t>
            </a:r>
          </a:p>
          <a:p>
            <a:r>
              <a:rPr lang="en-GB" dirty="0"/>
              <a:t>Relative motion</a:t>
            </a:r>
            <a:r>
              <a:rPr lang="en-GB" baseline="0" dirty="0"/>
              <a:t> Relative Vector set at 6 minutes( reference) mode</a:t>
            </a:r>
          </a:p>
          <a:p>
            <a:r>
              <a:rPr lang="en-GB" baseline="0" dirty="0"/>
              <a:t>Target on is on a direct collision course with TCPA of 4 minutes 14seconds </a:t>
            </a:r>
          </a:p>
          <a:p>
            <a:r>
              <a:rPr lang="en-GB" baseline="0" dirty="0"/>
              <a:t>Alter course to starboard</a:t>
            </a:r>
          </a:p>
          <a:p>
            <a:endParaRPr lang="en-GB" dirty="0"/>
          </a:p>
        </p:txBody>
      </p:sp>
      <p:sp>
        <p:nvSpPr>
          <p:cNvPr id="4" name="Slide Number Placeholder 3"/>
          <p:cNvSpPr>
            <a:spLocks noGrp="1"/>
          </p:cNvSpPr>
          <p:nvPr>
            <p:ph type="sldNum" sz="quarter" idx="5"/>
          </p:nvPr>
        </p:nvSpPr>
        <p:spPr/>
        <p:txBody>
          <a:bodyPr/>
          <a:lstStyle/>
          <a:p>
            <a:fld id="{F8088642-FF1E-4028-88C4-03C2EAD78872}" type="slidenum">
              <a:rPr lang="en-GB" smtClean="0"/>
              <a:t>3</a:t>
            </a:fld>
            <a:endParaRPr lang="en-GB"/>
          </a:p>
        </p:txBody>
      </p:sp>
    </p:spTree>
    <p:extLst>
      <p:ext uri="{BB962C8B-B14F-4D97-AF65-F5344CB8AC3E}">
        <p14:creationId xmlns:p14="http://schemas.microsoft.com/office/powerpoint/2010/main" val="32587129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Bottom Left:</a:t>
            </a:r>
          </a:p>
          <a:p>
            <a:r>
              <a:rPr lang="en-GB" dirty="0"/>
              <a:t>Head up display (H-Up) although it has a course indicating ring which will be rotating in line with the targets as the head swings</a:t>
            </a:r>
          </a:p>
          <a:p>
            <a:r>
              <a:rPr lang="en-GB" dirty="0"/>
              <a:t>Relative motion</a:t>
            </a:r>
            <a:r>
              <a:rPr lang="en-GB" baseline="0" dirty="0"/>
              <a:t> (RM)</a:t>
            </a:r>
            <a:endParaRPr lang="en-GB" dirty="0"/>
          </a:p>
          <a:p>
            <a:r>
              <a:rPr lang="en-GB" baseline="0" dirty="0"/>
              <a:t>Relative reference mode (</a:t>
            </a:r>
            <a:r>
              <a:rPr lang="en-GB" baseline="0" dirty="0" err="1"/>
              <a:t>Rel</a:t>
            </a:r>
            <a:r>
              <a:rPr lang="en-GB" baseline="0" dirty="0"/>
              <a:t> </a:t>
            </a:r>
            <a:r>
              <a:rPr lang="en-GB" baseline="0" dirty="0" err="1"/>
              <a:t>Vect</a:t>
            </a:r>
            <a:r>
              <a:rPr lang="en-GB" baseline="0" dirty="0"/>
              <a:t>)</a:t>
            </a:r>
          </a:p>
          <a:p>
            <a:r>
              <a:rPr lang="en-GB" baseline="0" dirty="0"/>
              <a:t>Has target tracking enable with targets 1 to 3 labelled</a:t>
            </a:r>
          </a:p>
          <a:p>
            <a:endParaRPr lang="en-GB" baseline="0" dirty="0"/>
          </a:p>
          <a:p>
            <a:endParaRPr lang="en-GB" baseline="0" dirty="0"/>
          </a:p>
          <a:p>
            <a:r>
              <a:rPr lang="en-GB" baseline="0" dirty="0"/>
              <a:t>Has one EBL/VRM active in Purple It is a relative reference of 006º to port – or 119 absolute from the outer bearing ring, 1.64 nautical miles (not nano metres)</a:t>
            </a:r>
          </a:p>
          <a:p>
            <a:r>
              <a:rPr lang="en-GB" baseline="0" dirty="0"/>
              <a:t>Heading may be from GPS or Heading sensor – cannot tell, Has GPS input as it is showing COG.</a:t>
            </a:r>
          </a:p>
          <a:p>
            <a:r>
              <a:rPr lang="en-GB" baseline="0" dirty="0"/>
              <a:t>Range nautical miles </a:t>
            </a:r>
          </a:p>
          <a:p>
            <a:endParaRPr lang="en-GB" baseline="0" dirty="0"/>
          </a:p>
          <a:p>
            <a:endParaRPr lang="en-GB" baseline="0" dirty="0"/>
          </a:p>
        </p:txBody>
      </p:sp>
      <p:sp>
        <p:nvSpPr>
          <p:cNvPr id="4" name="Slide Number Placeholder 3"/>
          <p:cNvSpPr>
            <a:spLocks noGrp="1"/>
          </p:cNvSpPr>
          <p:nvPr>
            <p:ph type="sldNum" sz="quarter" idx="5"/>
          </p:nvPr>
        </p:nvSpPr>
        <p:spPr/>
        <p:txBody>
          <a:bodyPr/>
          <a:lstStyle/>
          <a:p>
            <a:fld id="{F8088642-FF1E-4028-88C4-03C2EAD78872}" type="slidenum">
              <a:rPr lang="en-GB" smtClean="0"/>
              <a:t>4</a:t>
            </a:fld>
            <a:endParaRPr lang="en-GB"/>
          </a:p>
        </p:txBody>
      </p:sp>
    </p:spTree>
    <p:extLst>
      <p:ext uri="{BB962C8B-B14F-4D97-AF65-F5344CB8AC3E}">
        <p14:creationId xmlns:p14="http://schemas.microsoft.com/office/powerpoint/2010/main" val="16573977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Left screen shows an augmented reality image in front</a:t>
            </a:r>
            <a:r>
              <a:rPr lang="en-GB" baseline="0" dirty="0"/>
              <a:t> of the vessel with waypoint, marina and starboard lateral marks shown with their range. It appears to be poor visibility with rain in the distance. </a:t>
            </a:r>
          </a:p>
          <a:p>
            <a:r>
              <a:rPr lang="en-GB" dirty="0"/>
              <a:t>Head up display</a:t>
            </a:r>
          </a:p>
          <a:p>
            <a:r>
              <a:rPr lang="en-GB" dirty="0"/>
              <a:t>Relative motion</a:t>
            </a:r>
            <a:r>
              <a:rPr lang="en-GB" baseline="0" dirty="0"/>
              <a:t> (RM)</a:t>
            </a:r>
            <a:endParaRPr lang="en-GB" dirty="0"/>
          </a:p>
          <a:p>
            <a:r>
              <a:rPr lang="en-GB" baseline="0" dirty="0"/>
              <a:t>Relative reference mode (RV)</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Rain filter</a:t>
            </a:r>
            <a:r>
              <a:rPr lang="en-GB" baseline="0" dirty="0"/>
              <a:t> is set too low. Targets may be lost underneath all the noise. AIS targets can be seen hidden in the rain so other vessels without AIS may be present as well. </a:t>
            </a:r>
          </a:p>
          <a:p>
            <a:r>
              <a:rPr lang="en-GB" baseline="0" dirty="0"/>
              <a:t>Turn up the rain filter to clear the rain from the image and reveal any targets such as vessels, buoys, landmarks.</a:t>
            </a:r>
          </a:p>
          <a:p>
            <a:r>
              <a:rPr lang="en-GB" baseline="0" dirty="0"/>
              <a:t>Radar using auto Coastal gain and clutter setting (CSTL).</a:t>
            </a:r>
          </a:p>
          <a:p>
            <a:r>
              <a:rPr lang="en-GB" baseline="0" dirty="0"/>
              <a:t>Range 6 nautical miles, rings 2 nautical miles</a:t>
            </a:r>
            <a:endParaRPr lang="en-GB" dirty="0"/>
          </a:p>
        </p:txBody>
      </p:sp>
      <p:sp>
        <p:nvSpPr>
          <p:cNvPr id="4" name="Slide Number Placeholder 3"/>
          <p:cNvSpPr>
            <a:spLocks noGrp="1"/>
          </p:cNvSpPr>
          <p:nvPr>
            <p:ph type="sldNum" sz="quarter" idx="5"/>
          </p:nvPr>
        </p:nvSpPr>
        <p:spPr/>
        <p:txBody>
          <a:bodyPr/>
          <a:lstStyle/>
          <a:p>
            <a:fld id="{F8088642-FF1E-4028-88C4-03C2EAD78872}" type="slidenum">
              <a:rPr lang="en-GB" smtClean="0"/>
              <a:t>5</a:t>
            </a:fld>
            <a:endParaRPr lang="en-GB"/>
          </a:p>
        </p:txBody>
      </p:sp>
    </p:spTree>
    <p:extLst>
      <p:ext uri="{BB962C8B-B14F-4D97-AF65-F5344CB8AC3E}">
        <p14:creationId xmlns:p14="http://schemas.microsoft.com/office/powerpoint/2010/main" val="3896167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Likely course up display as blue heading mark seen</a:t>
            </a:r>
          </a:p>
          <a:p>
            <a:r>
              <a:rPr lang="en-GB" dirty="0"/>
              <a:t>Range appears to be 1 nautical mile with rings at 1/2 nautical mile.</a:t>
            </a:r>
          </a:p>
          <a:p>
            <a:r>
              <a:rPr lang="en-GB" dirty="0"/>
              <a:t>Relative motion</a:t>
            </a:r>
            <a:r>
              <a:rPr lang="en-GB" baseline="0" dirty="0"/>
              <a:t> (vessel in centre of screen)</a:t>
            </a:r>
            <a:endParaRPr lang="en-GB" dirty="0"/>
          </a:p>
          <a:p>
            <a:r>
              <a:rPr lang="en-GB" baseline="0" dirty="0"/>
              <a:t>True vectors (reference mode) set to 6 minutes</a:t>
            </a:r>
          </a:p>
          <a:p>
            <a:r>
              <a:rPr lang="en-GB" baseline="0" dirty="0"/>
              <a:t>Tracking enabled with no tracked vessel showing as risk of collision. Targets 5, 7 and 8 are moving away from us</a:t>
            </a:r>
          </a:p>
          <a:p>
            <a:r>
              <a:rPr lang="en-GB" baseline="0" dirty="0"/>
              <a:t>Target 3 is moving in a similar direction to us and may over take us. Relative reference mode will give an indication of this. </a:t>
            </a:r>
          </a:p>
          <a:p>
            <a:r>
              <a:rPr lang="en-GB" baseline="0" dirty="0"/>
              <a:t>Other targets movement unclear as no vectors or trails set. Without further information do not have full picture.</a:t>
            </a:r>
          </a:p>
          <a:p>
            <a:endParaRPr lang="en-GB" dirty="0"/>
          </a:p>
        </p:txBody>
      </p:sp>
      <p:sp>
        <p:nvSpPr>
          <p:cNvPr id="4" name="Slide Number Placeholder 3"/>
          <p:cNvSpPr>
            <a:spLocks noGrp="1"/>
          </p:cNvSpPr>
          <p:nvPr>
            <p:ph type="sldNum" sz="quarter" idx="5"/>
          </p:nvPr>
        </p:nvSpPr>
        <p:spPr/>
        <p:txBody>
          <a:bodyPr/>
          <a:lstStyle/>
          <a:p>
            <a:fld id="{F8088642-FF1E-4028-88C4-03C2EAD78872}" type="slidenum">
              <a:rPr lang="en-GB" smtClean="0"/>
              <a:t>6</a:t>
            </a:fld>
            <a:endParaRPr lang="en-GB"/>
          </a:p>
        </p:txBody>
      </p:sp>
    </p:spTree>
    <p:extLst>
      <p:ext uri="{BB962C8B-B14F-4D97-AF65-F5344CB8AC3E}">
        <p14:creationId xmlns:p14="http://schemas.microsoft.com/office/powerpoint/2010/main" val="26236905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Head up display</a:t>
            </a:r>
          </a:p>
          <a:p>
            <a:r>
              <a:rPr lang="en-GB" dirty="0"/>
              <a:t>Relative motion</a:t>
            </a:r>
            <a:r>
              <a:rPr lang="en-GB" baseline="0" dirty="0"/>
              <a:t> (vessel in centre of screen)</a:t>
            </a:r>
            <a:endParaRPr lang="en-GB" dirty="0"/>
          </a:p>
          <a:p>
            <a:r>
              <a:rPr lang="en-GB" baseline="0" dirty="0"/>
              <a:t>Relative reference mode</a:t>
            </a:r>
          </a:p>
          <a:p>
            <a:r>
              <a:rPr lang="en-GB" dirty="0"/>
              <a:t>All targets are abeam</a:t>
            </a:r>
            <a:r>
              <a:rPr lang="en-GB" baseline="0" dirty="0"/>
              <a:t> or behind us and we are moving away from them</a:t>
            </a:r>
            <a:endParaRPr lang="en-GB" dirty="0"/>
          </a:p>
        </p:txBody>
      </p:sp>
      <p:sp>
        <p:nvSpPr>
          <p:cNvPr id="4" name="Slide Number Placeholder 3"/>
          <p:cNvSpPr>
            <a:spLocks noGrp="1"/>
          </p:cNvSpPr>
          <p:nvPr>
            <p:ph type="sldNum" sz="quarter" idx="5"/>
          </p:nvPr>
        </p:nvSpPr>
        <p:spPr/>
        <p:txBody>
          <a:bodyPr/>
          <a:lstStyle/>
          <a:p>
            <a:fld id="{F8088642-FF1E-4028-88C4-03C2EAD78872}" type="slidenum">
              <a:rPr lang="en-GB" smtClean="0"/>
              <a:t>7</a:t>
            </a:fld>
            <a:endParaRPr lang="en-GB"/>
          </a:p>
        </p:txBody>
      </p:sp>
    </p:spTree>
    <p:extLst>
      <p:ext uri="{BB962C8B-B14F-4D97-AF65-F5344CB8AC3E}">
        <p14:creationId xmlns:p14="http://schemas.microsoft.com/office/powerpoint/2010/main" val="42221901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Head up display (HU)</a:t>
            </a:r>
          </a:p>
          <a:p>
            <a:r>
              <a:rPr lang="en-GB" dirty="0"/>
              <a:t>Relative motion</a:t>
            </a:r>
            <a:r>
              <a:rPr lang="en-GB" baseline="0" dirty="0"/>
              <a:t> (RM)</a:t>
            </a:r>
            <a:endParaRPr lang="en-GB" dirty="0"/>
          </a:p>
          <a:p>
            <a:r>
              <a:rPr lang="en-GB" baseline="0" dirty="0"/>
              <a:t>Relative vectors (reference mode) on radar (RV)</a:t>
            </a:r>
          </a:p>
          <a:p>
            <a:r>
              <a:rPr lang="en-GB" baseline="0" dirty="0"/>
              <a:t>True reference mode on radar overlay on chart (blue vectors) (TV)</a:t>
            </a:r>
          </a:p>
          <a:p>
            <a:r>
              <a:rPr lang="en-GB" baseline="0" dirty="0"/>
              <a:t>Targets 1, 3 and 9 are not a concern to us</a:t>
            </a:r>
          </a:p>
          <a:p>
            <a:r>
              <a:rPr lang="en-GB" baseline="0" dirty="0"/>
              <a:t>Target 3 is a buoy. It appears to be moving on the radar image as it is in relative reference mode so it is moving relative to us. </a:t>
            </a:r>
          </a:p>
          <a:p>
            <a:r>
              <a:rPr lang="en-GB" baseline="0" dirty="0"/>
              <a:t>There is a target shown directly on our bow to SW of the cardinal mark. Likely to be another vessel. </a:t>
            </a:r>
          </a:p>
          <a:p>
            <a:r>
              <a:rPr lang="en-GB" dirty="0"/>
              <a:t>Target 7 appears to be on a collision course with us on chart however relative</a:t>
            </a:r>
            <a:r>
              <a:rPr lang="en-GB" baseline="0" dirty="0"/>
              <a:t> vector on radar image show it will pass down our port side, albeit extremely close.</a:t>
            </a:r>
          </a:p>
          <a:p>
            <a:r>
              <a:rPr lang="en-GB" baseline="0" dirty="0"/>
              <a:t>Target 8 appears to be crossing our bow on chart however radar image shows relative vectors passing through our vessel (centre of screen) so we are on a collision course with them if neither vessel alters heading or course</a:t>
            </a:r>
          </a:p>
          <a:p>
            <a:r>
              <a:rPr lang="en-GB" baseline="0" dirty="0"/>
              <a:t>If in visual contact make decision based on vessels in site, if not in visual contact rule 19 for vessels forward of the beam and detected by radar alone or with sound signal, although this is now a very close quarters situation.</a:t>
            </a:r>
          </a:p>
          <a:p>
            <a:endParaRPr lang="en-GB" baseline="0" dirty="0"/>
          </a:p>
          <a:p>
            <a:r>
              <a:rPr lang="en-GB" baseline="0" dirty="0"/>
              <a:t>Useful to show the difference between relative and true vectors</a:t>
            </a:r>
            <a:endParaRPr lang="en-GB" dirty="0"/>
          </a:p>
        </p:txBody>
      </p:sp>
      <p:sp>
        <p:nvSpPr>
          <p:cNvPr id="4" name="Slide Number Placeholder 3"/>
          <p:cNvSpPr>
            <a:spLocks noGrp="1"/>
          </p:cNvSpPr>
          <p:nvPr>
            <p:ph type="sldNum" sz="quarter" idx="5"/>
          </p:nvPr>
        </p:nvSpPr>
        <p:spPr/>
        <p:txBody>
          <a:bodyPr/>
          <a:lstStyle/>
          <a:p>
            <a:fld id="{F8088642-FF1E-4028-88C4-03C2EAD78872}" type="slidenum">
              <a:rPr lang="en-GB" smtClean="0"/>
              <a:t>8</a:t>
            </a:fld>
            <a:endParaRPr lang="en-GB"/>
          </a:p>
        </p:txBody>
      </p:sp>
    </p:spTree>
    <p:extLst>
      <p:ext uri="{BB962C8B-B14F-4D97-AF65-F5344CB8AC3E}">
        <p14:creationId xmlns:p14="http://schemas.microsoft.com/office/powerpoint/2010/main" val="22805663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Head up display</a:t>
            </a:r>
          </a:p>
          <a:p>
            <a:r>
              <a:rPr lang="en-GB" dirty="0"/>
              <a:t>Relative motion</a:t>
            </a:r>
            <a:r>
              <a:rPr lang="en-GB" baseline="0" dirty="0"/>
              <a:t> (vessel in centre of screen)</a:t>
            </a:r>
            <a:endParaRPr lang="en-GB" dirty="0"/>
          </a:p>
          <a:p>
            <a:r>
              <a:rPr lang="en-GB" baseline="0" dirty="0"/>
              <a:t>Relative reference mode on radar (RM)</a:t>
            </a:r>
          </a:p>
          <a:p>
            <a:r>
              <a:rPr lang="en-GB" baseline="0" dirty="0"/>
              <a:t>True reference mode on radar overlay on chart (blue vectors)(TV)</a:t>
            </a:r>
          </a:p>
          <a:p>
            <a:r>
              <a:rPr lang="en-GB" baseline="0" dirty="0"/>
              <a:t>Targets 1, 3, 4 and 9 are not a concern</a:t>
            </a:r>
          </a:p>
          <a:p>
            <a:r>
              <a:rPr lang="en-GB" baseline="0" dirty="0"/>
              <a:t>Target 3 is a buoy. It appears to be moving on the radar image as it is in relative reference mode so it is moving relative to us. </a:t>
            </a:r>
          </a:p>
          <a:p>
            <a:r>
              <a:rPr lang="en-GB" baseline="0" dirty="0"/>
              <a:t>There is a target shown directly on our bow  likely to be the cardinal mark seen on the chart.  </a:t>
            </a:r>
          </a:p>
          <a:p>
            <a:r>
              <a:rPr lang="en-GB" baseline="0" dirty="0"/>
              <a:t>There is a vessel to SW of the buoy which we should monitor </a:t>
            </a:r>
          </a:p>
          <a:p>
            <a:r>
              <a:rPr lang="en-GB" dirty="0"/>
              <a:t>Target 5 (red AIS target) appears to be passing</a:t>
            </a:r>
            <a:r>
              <a:rPr lang="en-GB" baseline="0" dirty="0"/>
              <a:t> close down our port side. Radar image confirms this.</a:t>
            </a:r>
          </a:p>
          <a:p>
            <a:r>
              <a:rPr lang="en-GB" baseline="0" dirty="0"/>
              <a:t>Target 7 and 8 appear to be crossing our bow on chart however radar image show their relative vector passing close behind our stern.</a:t>
            </a:r>
          </a:p>
          <a:p>
            <a:r>
              <a:rPr lang="en-GB" baseline="0" dirty="0"/>
              <a:t>f in visual contact make decision based on vessels in site, if not in visual contact rule 19 for vessels forward of the beam and detected by radar alone or with sound signal, although this is now a very close quarters situation.</a:t>
            </a:r>
          </a:p>
          <a:p>
            <a:endParaRPr lang="en-GB" baseline="0" dirty="0"/>
          </a:p>
          <a:p>
            <a:r>
              <a:rPr lang="en-GB" baseline="0" dirty="0"/>
              <a:t>Useful to show the difference between relative and true vectors</a:t>
            </a:r>
            <a:endParaRPr lang="en-GB" dirty="0"/>
          </a:p>
          <a:p>
            <a:endParaRPr lang="en-GB" dirty="0"/>
          </a:p>
        </p:txBody>
      </p:sp>
      <p:sp>
        <p:nvSpPr>
          <p:cNvPr id="4" name="Slide Number Placeholder 3"/>
          <p:cNvSpPr>
            <a:spLocks noGrp="1"/>
          </p:cNvSpPr>
          <p:nvPr>
            <p:ph type="sldNum" sz="quarter" idx="5"/>
          </p:nvPr>
        </p:nvSpPr>
        <p:spPr/>
        <p:txBody>
          <a:bodyPr/>
          <a:lstStyle/>
          <a:p>
            <a:fld id="{F8088642-FF1E-4028-88C4-03C2EAD78872}" type="slidenum">
              <a:rPr lang="en-GB" smtClean="0"/>
              <a:t>9</a:t>
            </a:fld>
            <a:endParaRPr lang="en-GB"/>
          </a:p>
        </p:txBody>
      </p:sp>
    </p:spTree>
    <p:extLst>
      <p:ext uri="{BB962C8B-B14F-4D97-AF65-F5344CB8AC3E}">
        <p14:creationId xmlns:p14="http://schemas.microsoft.com/office/powerpoint/2010/main" val="14449120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Head up display</a:t>
            </a:r>
          </a:p>
          <a:p>
            <a:r>
              <a:rPr lang="en-GB" dirty="0"/>
              <a:t>Relative motion</a:t>
            </a:r>
            <a:r>
              <a:rPr lang="en-GB" baseline="0" dirty="0"/>
              <a:t> (vessel in centre of screen) (RM)</a:t>
            </a:r>
            <a:endParaRPr lang="en-GB" dirty="0"/>
          </a:p>
          <a:p>
            <a:r>
              <a:rPr lang="en-GB" baseline="0" dirty="0"/>
              <a:t>Relative reference mode (</a:t>
            </a:r>
            <a:r>
              <a:rPr lang="en-GB" baseline="0" dirty="0" err="1"/>
              <a:t>RelVct</a:t>
            </a:r>
            <a:r>
              <a:rPr lang="en-GB" baseline="0"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Target</a:t>
            </a:r>
            <a:r>
              <a:rPr lang="en-GB" baseline="0" dirty="0"/>
              <a:t> 3 will pass very close down your port If in visual contact make decision based on vessels in site, if not in visual contact rule 19 for vessels forward of the beam and detected by radar alone or with sound signal, although this is now a very close quarters situation. Without knowing our speed to judge aspect or the true vector of the target we do not know if this is head on or overtaking or very slow crossing (e.g. fishing or drifting vessel).</a:t>
            </a:r>
          </a:p>
          <a:p>
            <a:endParaRPr lang="en-GB" baseline="0" dirty="0"/>
          </a:p>
          <a:p>
            <a:endParaRPr lang="en-GB" baseline="0" dirty="0"/>
          </a:p>
        </p:txBody>
      </p:sp>
      <p:sp>
        <p:nvSpPr>
          <p:cNvPr id="4" name="Slide Number Placeholder 3"/>
          <p:cNvSpPr>
            <a:spLocks noGrp="1"/>
          </p:cNvSpPr>
          <p:nvPr>
            <p:ph type="sldNum" sz="quarter" idx="5"/>
          </p:nvPr>
        </p:nvSpPr>
        <p:spPr/>
        <p:txBody>
          <a:bodyPr/>
          <a:lstStyle/>
          <a:p>
            <a:fld id="{F8088642-FF1E-4028-88C4-03C2EAD78872}" type="slidenum">
              <a:rPr lang="en-GB" smtClean="0"/>
              <a:t>10</a:t>
            </a:fld>
            <a:endParaRPr lang="en-GB"/>
          </a:p>
        </p:txBody>
      </p:sp>
    </p:spTree>
    <p:extLst>
      <p:ext uri="{BB962C8B-B14F-4D97-AF65-F5344CB8AC3E}">
        <p14:creationId xmlns:p14="http://schemas.microsoft.com/office/powerpoint/2010/main" val="29333801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C38EA-EAAA-4F2A-9A98-5D4928BCA60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0E876257-3490-41D6-A422-8CA7D95C13F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5A206FC-45C8-4B5F-A2FA-BA78C871057B}"/>
              </a:ext>
            </a:extLst>
          </p:cNvPr>
          <p:cNvSpPr>
            <a:spLocks noGrp="1"/>
          </p:cNvSpPr>
          <p:nvPr>
            <p:ph type="dt" sz="half" idx="10"/>
          </p:nvPr>
        </p:nvSpPr>
        <p:spPr/>
        <p:txBody>
          <a:bodyPr/>
          <a:lstStyle/>
          <a:p>
            <a:fld id="{0CEDD647-F197-4316-B4ED-1501433C540D}" type="datetimeFigureOut">
              <a:rPr lang="en-GB" smtClean="0"/>
              <a:t>10/07/2024</a:t>
            </a:fld>
            <a:endParaRPr lang="en-GB"/>
          </a:p>
        </p:txBody>
      </p:sp>
      <p:sp>
        <p:nvSpPr>
          <p:cNvPr id="5" name="Footer Placeholder 4">
            <a:extLst>
              <a:ext uri="{FF2B5EF4-FFF2-40B4-BE49-F238E27FC236}">
                <a16:creationId xmlns:a16="http://schemas.microsoft.com/office/drawing/2014/main" id="{469F3A05-4FC2-4B38-A781-452B3FABB49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5F33695-AE1A-4066-A955-1AE4ABDD6C50}"/>
              </a:ext>
            </a:extLst>
          </p:cNvPr>
          <p:cNvSpPr>
            <a:spLocks noGrp="1"/>
          </p:cNvSpPr>
          <p:nvPr>
            <p:ph type="sldNum" sz="quarter" idx="12"/>
          </p:nvPr>
        </p:nvSpPr>
        <p:spPr/>
        <p:txBody>
          <a:bodyPr/>
          <a:lstStyle/>
          <a:p>
            <a:fld id="{212F0D6E-1050-431D-9FE6-7600CAEFA891}" type="slidenum">
              <a:rPr lang="en-GB" smtClean="0"/>
              <a:t>‹#›</a:t>
            </a:fld>
            <a:endParaRPr lang="en-GB"/>
          </a:p>
        </p:txBody>
      </p:sp>
    </p:spTree>
    <p:extLst>
      <p:ext uri="{BB962C8B-B14F-4D97-AF65-F5344CB8AC3E}">
        <p14:creationId xmlns:p14="http://schemas.microsoft.com/office/powerpoint/2010/main" val="32942578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08A734-6236-42B2-A655-25F9A1268BB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F47BAEA-DF8D-43F6-9E29-D65E185B1A7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536296A-A096-4712-9D0C-AC9D8F9B64F9}"/>
              </a:ext>
            </a:extLst>
          </p:cNvPr>
          <p:cNvSpPr>
            <a:spLocks noGrp="1"/>
          </p:cNvSpPr>
          <p:nvPr>
            <p:ph type="dt" sz="half" idx="10"/>
          </p:nvPr>
        </p:nvSpPr>
        <p:spPr/>
        <p:txBody>
          <a:bodyPr/>
          <a:lstStyle/>
          <a:p>
            <a:fld id="{0CEDD647-F197-4316-B4ED-1501433C540D}" type="datetimeFigureOut">
              <a:rPr lang="en-GB" smtClean="0"/>
              <a:t>10/07/2024</a:t>
            </a:fld>
            <a:endParaRPr lang="en-GB"/>
          </a:p>
        </p:txBody>
      </p:sp>
      <p:sp>
        <p:nvSpPr>
          <p:cNvPr id="5" name="Footer Placeholder 4">
            <a:extLst>
              <a:ext uri="{FF2B5EF4-FFF2-40B4-BE49-F238E27FC236}">
                <a16:creationId xmlns:a16="http://schemas.microsoft.com/office/drawing/2014/main" id="{2DA953E6-1438-47D1-A5AD-FE51C417D77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2D0F7FA-08BD-4F54-A1C0-1CE9A886EEA9}"/>
              </a:ext>
            </a:extLst>
          </p:cNvPr>
          <p:cNvSpPr>
            <a:spLocks noGrp="1"/>
          </p:cNvSpPr>
          <p:nvPr>
            <p:ph type="sldNum" sz="quarter" idx="12"/>
          </p:nvPr>
        </p:nvSpPr>
        <p:spPr/>
        <p:txBody>
          <a:bodyPr/>
          <a:lstStyle/>
          <a:p>
            <a:fld id="{212F0D6E-1050-431D-9FE6-7600CAEFA891}" type="slidenum">
              <a:rPr lang="en-GB" smtClean="0"/>
              <a:t>‹#›</a:t>
            </a:fld>
            <a:endParaRPr lang="en-GB"/>
          </a:p>
        </p:txBody>
      </p:sp>
    </p:spTree>
    <p:extLst>
      <p:ext uri="{BB962C8B-B14F-4D97-AF65-F5344CB8AC3E}">
        <p14:creationId xmlns:p14="http://schemas.microsoft.com/office/powerpoint/2010/main" val="21779648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9B512AE-9FBD-4792-8C52-CE00FDFB1B0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3187FD2-DF4B-4105-853E-090C4095B91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622E8F0-869A-4286-BF1B-4587779BFAFF}"/>
              </a:ext>
            </a:extLst>
          </p:cNvPr>
          <p:cNvSpPr>
            <a:spLocks noGrp="1"/>
          </p:cNvSpPr>
          <p:nvPr>
            <p:ph type="dt" sz="half" idx="10"/>
          </p:nvPr>
        </p:nvSpPr>
        <p:spPr/>
        <p:txBody>
          <a:bodyPr/>
          <a:lstStyle/>
          <a:p>
            <a:fld id="{0CEDD647-F197-4316-B4ED-1501433C540D}" type="datetimeFigureOut">
              <a:rPr lang="en-GB" smtClean="0"/>
              <a:t>10/07/2024</a:t>
            </a:fld>
            <a:endParaRPr lang="en-GB"/>
          </a:p>
        </p:txBody>
      </p:sp>
      <p:sp>
        <p:nvSpPr>
          <p:cNvPr id="5" name="Footer Placeholder 4">
            <a:extLst>
              <a:ext uri="{FF2B5EF4-FFF2-40B4-BE49-F238E27FC236}">
                <a16:creationId xmlns:a16="http://schemas.microsoft.com/office/drawing/2014/main" id="{59025960-AE62-47D2-8C05-0B6D8A2F5A3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AF03766-D04A-4418-BB9A-F9B03B234DC9}"/>
              </a:ext>
            </a:extLst>
          </p:cNvPr>
          <p:cNvSpPr>
            <a:spLocks noGrp="1"/>
          </p:cNvSpPr>
          <p:nvPr>
            <p:ph type="sldNum" sz="quarter" idx="12"/>
          </p:nvPr>
        </p:nvSpPr>
        <p:spPr/>
        <p:txBody>
          <a:bodyPr/>
          <a:lstStyle/>
          <a:p>
            <a:fld id="{212F0D6E-1050-431D-9FE6-7600CAEFA891}" type="slidenum">
              <a:rPr lang="en-GB" smtClean="0"/>
              <a:t>‹#›</a:t>
            </a:fld>
            <a:endParaRPr lang="en-GB"/>
          </a:p>
        </p:txBody>
      </p:sp>
    </p:spTree>
    <p:extLst>
      <p:ext uri="{BB962C8B-B14F-4D97-AF65-F5344CB8AC3E}">
        <p14:creationId xmlns:p14="http://schemas.microsoft.com/office/powerpoint/2010/main" val="842109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94F9A0-7082-47A0-B7AE-AC88C1DA775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AAECEB7-C271-46FE-B2F9-05AF5385C36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2769AD6-04B0-4521-A65E-6E0C6BE9D784}"/>
              </a:ext>
            </a:extLst>
          </p:cNvPr>
          <p:cNvSpPr>
            <a:spLocks noGrp="1"/>
          </p:cNvSpPr>
          <p:nvPr>
            <p:ph type="dt" sz="half" idx="10"/>
          </p:nvPr>
        </p:nvSpPr>
        <p:spPr/>
        <p:txBody>
          <a:bodyPr/>
          <a:lstStyle/>
          <a:p>
            <a:fld id="{0CEDD647-F197-4316-B4ED-1501433C540D}" type="datetimeFigureOut">
              <a:rPr lang="en-GB" smtClean="0"/>
              <a:t>10/07/2024</a:t>
            </a:fld>
            <a:endParaRPr lang="en-GB"/>
          </a:p>
        </p:txBody>
      </p:sp>
      <p:sp>
        <p:nvSpPr>
          <p:cNvPr id="5" name="Footer Placeholder 4">
            <a:extLst>
              <a:ext uri="{FF2B5EF4-FFF2-40B4-BE49-F238E27FC236}">
                <a16:creationId xmlns:a16="http://schemas.microsoft.com/office/drawing/2014/main" id="{D1D0F0B1-15F6-48F9-A91E-B6E901DBC5B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3A9F85D-BA84-4B92-BEE6-28D1ED24EC90}"/>
              </a:ext>
            </a:extLst>
          </p:cNvPr>
          <p:cNvSpPr>
            <a:spLocks noGrp="1"/>
          </p:cNvSpPr>
          <p:nvPr>
            <p:ph type="sldNum" sz="quarter" idx="12"/>
          </p:nvPr>
        </p:nvSpPr>
        <p:spPr/>
        <p:txBody>
          <a:bodyPr/>
          <a:lstStyle/>
          <a:p>
            <a:fld id="{212F0D6E-1050-431D-9FE6-7600CAEFA891}" type="slidenum">
              <a:rPr lang="en-GB" smtClean="0"/>
              <a:t>‹#›</a:t>
            </a:fld>
            <a:endParaRPr lang="en-GB"/>
          </a:p>
        </p:txBody>
      </p:sp>
    </p:spTree>
    <p:extLst>
      <p:ext uri="{BB962C8B-B14F-4D97-AF65-F5344CB8AC3E}">
        <p14:creationId xmlns:p14="http://schemas.microsoft.com/office/powerpoint/2010/main" val="31412063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784202-77E7-472B-A4BC-AD5F866FB30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7499B4E-6628-4787-8B2D-8A399B8B9A2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9B5A32E-F404-4E3F-8485-7BAD8EDDB976}"/>
              </a:ext>
            </a:extLst>
          </p:cNvPr>
          <p:cNvSpPr>
            <a:spLocks noGrp="1"/>
          </p:cNvSpPr>
          <p:nvPr>
            <p:ph type="dt" sz="half" idx="10"/>
          </p:nvPr>
        </p:nvSpPr>
        <p:spPr/>
        <p:txBody>
          <a:bodyPr/>
          <a:lstStyle/>
          <a:p>
            <a:fld id="{0CEDD647-F197-4316-B4ED-1501433C540D}" type="datetimeFigureOut">
              <a:rPr lang="en-GB" smtClean="0"/>
              <a:t>10/07/2024</a:t>
            </a:fld>
            <a:endParaRPr lang="en-GB"/>
          </a:p>
        </p:txBody>
      </p:sp>
      <p:sp>
        <p:nvSpPr>
          <p:cNvPr id="5" name="Footer Placeholder 4">
            <a:extLst>
              <a:ext uri="{FF2B5EF4-FFF2-40B4-BE49-F238E27FC236}">
                <a16:creationId xmlns:a16="http://schemas.microsoft.com/office/drawing/2014/main" id="{96519B94-7EE6-40C9-8FAC-08D4E6082D6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300508D-ED22-403E-B628-BBEA355E0BB4}"/>
              </a:ext>
            </a:extLst>
          </p:cNvPr>
          <p:cNvSpPr>
            <a:spLocks noGrp="1"/>
          </p:cNvSpPr>
          <p:nvPr>
            <p:ph type="sldNum" sz="quarter" idx="12"/>
          </p:nvPr>
        </p:nvSpPr>
        <p:spPr/>
        <p:txBody>
          <a:bodyPr/>
          <a:lstStyle/>
          <a:p>
            <a:fld id="{212F0D6E-1050-431D-9FE6-7600CAEFA891}" type="slidenum">
              <a:rPr lang="en-GB" smtClean="0"/>
              <a:t>‹#›</a:t>
            </a:fld>
            <a:endParaRPr lang="en-GB"/>
          </a:p>
        </p:txBody>
      </p:sp>
    </p:spTree>
    <p:extLst>
      <p:ext uri="{BB962C8B-B14F-4D97-AF65-F5344CB8AC3E}">
        <p14:creationId xmlns:p14="http://schemas.microsoft.com/office/powerpoint/2010/main" val="30214681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312F90-4F7E-4061-8A4F-FB9F1E0D0E5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B1028E1-D4A2-4F79-B69C-D52D2DB3F86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9DC38B2-B06C-4E3A-9776-2DA666E9B11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E6C72CA-832D-4080-B97B-18DF8B21C7DE}"/>
              </a:ext>
            </a:extLst>
          </p:cNvPr>
          <p:cNvSpPr>
            <a:spLocks noGrp="1"/>
          </p:cNvSpPr>
          <p:nvPr>
            <p:ph type="dt" sz="half" idx="10"/>
          </p:nvPr>
        </p:nvSpPr>
        <p:spPr/>
        <p:txBody>
          <a:bodyPr/>
          <a:lstStyle/>
          <a:p>
            <a:fld id="{0CEDD647-F197-4316-B4ED-1501433C540D}" type="datetimeFigureOut">
              <a:rPr lang="en-GB" smtClean="0"/>
              <a:t>10/07/2024</a:t>
            </a:fld>
            <a:endParaRPr lang="en-GB"/>
          </a:p>
        </p:txBody>
      </p:sp>
      <p:sp>
        <p:nvSpPr>
          <p:cNvPr id="6" name="Footer Placeholder 5">
            <a:extLst>
              <a:ext uri="{FF2B5EF4-FFF2-40B4-BE49-F238E27FC236}">
                <a16:creationId xmlns:a16="http://schemas.microsoft.com/office/drawing/2014/main" id="{D7A59E45-9988-431C-80AC-07C69B13BD9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4D940C6-F808-4709-BF27-99B6B8A549E5}"/>
              </a:ext>
            </a:extLst>
          </p:cNvPr>
          <p:cNvSpPr>
            <a:spLocks noGrp="1"/>
          </p:cNvSpPr>
          <p:nvPr>
            <p:ph type="sldNum" sz="quarter" idx="12"/>
          </p:nvPr>
        </p:nvSpPr>
        <p:spPr/>
        <p:txBody>
          <a:bodyPr/>
          <a:lstStyle/>
          <a:p>
            <a:fld id="{212F0D6E-1050-431D-9FE6-7600CAEFA891}" type="slidenum">
              <a:rPr lang="en-GB" smtClean="0"/>
              <a:t>‹#›</a:t>
            </a:fld>
            <a:endParaRPr lang="en-GB"/>
          </a:p>
        </p:txBody>
      </p:sp>
    </p:spTree>
    <p:extLst>
      <p:ext uri="{BB962C8B-B14F-4D97-AF65-F5344CB8AC3E}">
        <p14:creationId xmlns:p14="http://schemas.microsoft.com/office/powerpoint/2010/main" val="8096997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607BF-CDBA-4D31-82C9-5C5E3534A83D}"/>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7B3B10B-6EC9-4762-B922-A3661404D4E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ADDB225-9B66-4F47-8236-A53215B9665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60E9352-2EEE-4CF0-91AC-17AD42E73DF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5982C33-0319-446A-B892-3289CA9BBEA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AF2C5FF-9DD9-43F2-8E76-895C9044167C}"/>
              </a:ext>
            </a:extLst>
          </p:cNvPr>
          <p:cNvSpPr>
            <a:spLocks noGrp="1"/>
          </p:cNvSpPr>
          <p:nvPr>
            <p:ph type="dt" sz="half" idx="10"/>
          </p:nvPr>
        </p:nvSpPr>
        <p:spPr/>
        <p:txBody>
          <a:bodyPr/>
          <a:lstStyle/>
          <a:p>
            <a:fld id="{0CEDD647-F197-4316-B4ED-1501433C540D}" type="datetimeFigureOut">
              <a:rPr lang="en-GB" smtClean="0"/>
              <a:t>10/07/2024</a:t>
            </a:fld>
            <a:endParaRPr lang="en-GB"/>
          </a:p>
        </p:txBody>
      </p:sp>
      <p:sp>
        <p:nvSpPr>
          <p:cNvPr id="8" name="Footer Placeholder 7">
            <a:extLst>
              <a:ext uri="{FF2B5EF4-FFF2-40B4-BE49-F238E27FC236}">
                <a16:creationId xmlns:a16="http://schemas.microsoft.com/office/drawing/2014/main" id="{16B16E6F-8E62-4D56-8C9B-DFB5111633E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F36DFF8-00AF-4EE0-AAAC-F7A7E4D97474}"/>
              </a:ext>
            </a:extLst>
          </p:cNvPr>
          <p:cNvSpPr>
            <a:spLocks noGrp="1"/>
          </p:cNvSpPr>
          <p:nvPr>
            <p:ph type="sldNum" sz="quarter" idx="12"/>
          </p:nvPr>
        </p:nvSpPr>
        <p:spPr/>
        <p:txBody>
          <a:bodyPr/>
          <a:lstStyle/>
          <a:p>
            <a:fld id="{212F0D6E-1050-431D-9FE6-7600CAEFA891}" type="slidenum">
              <a:rPr lang="en-GB" smtClean="0"/>
              <a:t>‹#›</a:t>
            </a:fld>
            <a:endParaRPr lang="en-GB"/>
          </a:p>
        </p:txBody>
      </p:sp>
    </p:spTree>
    <p:extLst>
      <p:ext uri="{BB962C8B-B14F-4D97-AF65-F5344CB8AC3E}">
        <p14:creationId xmlns:p14="http://schemas.microsoft.com/office/powerpoint/2010/main" val="35508224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2576C-42C1-4748-93C7-202C4CAD928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933B86B-388E-4F8C-A97F-665AFE8BE425}"/>
              </a:ext>
            </a:extLst>
          </p:cNvPr>
          <p:cNvSpPr>
            <a:spLocks noGrp="1"/>
          </p:cNvSpPr>
          <p:nvPr>
            <p:ph type="dt" sz="half" idx="10"/>
          </p:nvPr>
        </p:nvSpPr>
        <p:spPr/>
        <p:txBody>
          <a:bodyPr/>
          <a:lstStyle/>
          <a:p>
            <a:fld id="{0CEDD647-F197-4316-B4ED-1501433C540D}" type="datetimeFigureOut">
              <a:rPr lang="en-GB" smtClean="0"/>
              <a:t>10/07/2024</a:t>
            </a:fld>
            <a:endParaRPr lang="en-GB"/>
          </a:p>
        </p:txBody>
      </p:sp>
      <p:sp>
        <p:nvSpPr>
          <p:cNvPr id="4" name="Footer Placeholder 3">
            <a:extLst>
              <a:ext uri="{FF2B5EF4-FFF2-40B4-BE49-F238E27FC236}">
                <a16:creationId xmlns:a16="http://schemas.microsoft.com/office/drawing/2014/main" id="{C7873640-DBCD-41CD-9457-E358F022F07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38CD1F9-81F0-4036-B92A-BBA98EDA26A9}"/>
              </a:ext>
            </a:extLst>
          </p:cNvPr>
          <p:cNvSpPr>
            <a:spLocks noGrp="1"/>
          </p:cNvSpPr>
          <p:nvPr>
            <p:ph type="sldNum" sz="quarter" idx="12"/>
          </p:nvPr>
        </p:nvSpPr>
        <p:spPr/>
        <p:txBody>
          <a:bodyPr/>
          <a:lstStyle/>
          <a:p>
            <a:fld id="{212F0D6E-1050-431D-9FE6-7600CAEFA891}" type="slidenum">
              <a:rPr lang="en-GB" smtClean="0"/>
              <a:t>‹#›</a:t>
            </a:fld>
            <a:endParaRPr lang="en-GB"/>
          </a:p>
        </p:txBody>
      </p:sp>
    </p:spTree>
    <p:extLst>
      <p:ext uri="{BB962C8B-B14F-4D97-AF65-F5344CB8AC3E}">
        <p14:creationId xmlns:p14="http://schemas.microsoft.com/office/powerpoint/2010/main" val="27336974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044307E-A4A7-46C0-8D85-A8EE41D32ADE}"/>
              </a:ext>
            </a:extLst>
          </p:cNvPr>
          <p:cNvSpPr>
            <a:spLocks noGrp="1"/>
          </p:cNvSpPr>
          <p:nvPr>
            <p:ph type="dt" sz="half" idx="10"/>
          </p:nvPr>
        </p:nvSpPr>
        <p:spPr/>
        <p:txBody>
          <a:bodyPr/>
          <a:lstStyle/>
          <a:p>
            <a:fld id="{0CEDD647-F197-4316-B4ED-1501433C540D}" type="datetimeFigureOut">
              <a:rPr lang="en-GB" smtClean="0"/>
              <a:t>10/07/2024</a:t>
            </a:fld>
            <a:endParaRPr lang="en-GB"/>
          </a:p>
        </p:txBody>
      </p:sp>
      <p:sp>
        <p:nvSpPr>
          <p:cNvPr id="3" name="Footer Placeholder 2">
            <a:extLst>
              <a:ext uri="{FF2B5EF4-FFF2-40B4-BE49-F238E27FC236}">
                <a16:creationId xmlns:a16="http://schemas.microsoft.com/office/drawing/2014/main" id="{09A4D825-0BAA-40D6-B735-22037731D934}"/>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2087184-A287-4964-B659-BF0D78D78FD7}"/>
              </a:ext>
            </a:extLst>
          </p:cNvPr>
          <p:cNvSpPr>
            <a:spLocks noGrp="1"/>
          </p:cNvSpPr>
          <p:nvPr>
            <p:ph type="sldNum" sz="quarter" idx="12"/>
          </p:nvPr>
        </p:nvSpPr>
        <p:spPr/>
        <p:txBody>
          <a:bodyPr/>
          <a:lstStyle/>
          <a:p>
            <a:fld id="{212F0D6E-1050-431D-9FE6-7600CAEFA891}" type="slidenum">
              <a:rPr lang="en-GB" smtClean="0"/>
              <a:t>‹#›</a:t>
            </a:fld>
            <a:endParaRPr lang="en-GB"/>
          </a:p>
        </p:txBody>
      </p:sp>
    </p:spTree>
    <p:extLst>
      <p:ext uri="{BB962C8B-B14F-4D97-AF65-F5344CB8AC3E}">
        <p14:creationId xmlns:p14="http://schemas.microsoft.com/office/powerpoint/2010/main" val="16400435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9F4FF3-03F7-4E74-9D01-F4D0140E9C8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18C30F9-BF8F-4C14-83E6-BE9B7FF4A2B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AA07867-7BBF-49D1-8F9C-0C69AFA976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92FDAF5-D62C-44B5-83AD-04734FF912B8}"/>
              </a:ext>
            </a:extLst>
          </p:cNvPr>
          <p:cNvSpPr>
            <a:spLocks noGrp="1"/>
          </p:cNvSpPr>
          <p:nvPr>
            <p:ph type="dt" sz="half" idx="10"/>
          </p:nvPr>
        </p:nvSpPr>
        <p:spPr/>
        <p:txBody>
          <a:bodyPr/>
          <a:lstStyle/>
          <a:p>
            <a:fld id="{0CEDD647-F197-4316-B4ED-1501433C540D}" type="datetimeFigureOut">
              <a:rPr lang="en-GB" smtClean="0"/>
              <a:t>10/07/2024</a:t>
            </a:fld>
            <a:endParaRPr lang="en-GB"/>
          </a:p>
        </p:txBody>
      </p:sp>
      <p:sp>
        <p:nvSpPr>
          <p:cNvPr id="6" name="Footer Placeholder 5">
            <a:extLst>
              <a:ext uri="{FF2B5EF4-FFF2-40B4-BE49-F238E27FC236}">
                <a16:creationId xmlns:a16="http://schemas.microsoft.com/office/drawing/2014/main" id="{416303F6-7061-457E-9C2E-78B95115853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3BE571E-8269-47C8-9BA0-F4644F14963E}"/>
              </a:ext>
            </a:extLst>
          </p:cNvPr>
          <p:cNvSpPr>
            <a:spLocks noGrp="1"/>
          </p:cNvSpPr>
          <p:nvPr>
            <p:ph type="sldNum" sz="quarter" idx="12"/>
          </p:nvPr>
        </p:nvSpPr>
        <p:spPr/>
        <p:txBody>
          <a:bodyPr/>
          <a:lstStyle/>
          <a:p>
            <a:fld id="{212F0D6E-1050-431D-9FE6-7600CAEFA891}" type="slidenum">
              <a:rPr lang="en-GB" smtClean="0"/>
              <a:t>‹#›</a:t>
            </a:fld>
            <a:endParaRPr lang="en-GB"/>
          </a:p>
        </p:txBody>
      </p:sp>
    </p:spTree>
    <p:extLst>
      <p:ext uri="{BB962C8B-B14F-4D97-AF65-F5344CB8AC3E}">
        <p14:creationId xmlns:p14="http://schemas.microsoft.com/office/powerpoint/2010/main" val="30304350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57AB8E-B646-4380-8312-410C4405B35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93C9AA3-321D-4894-BE79-24202A729CA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E36AC89-835D-4861-86E8-4DD9C5AF96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5E1C890-710C-4315-86D3-98C3B84D927F}"/>
              </a:ext>
            </a:extLst>
          </p:cNvPr>
          <p:cNvSpPr>
            <a:spLocks noGrp="1"/>
          </p:cNvSpPr>
          <p:nvPr>
            <p:ph type="dt" sz="half" idx="10"/>
          </p:nvPr>
        </p:nvSpPr>
        <p:spPr/>
        <p:txBody>
          <a:bodyPr/>
          <a:lstStyle/>
          <a:p>
            <a:fld id="{0CEDD647-F197-4316-B4ED-1501433C540D}" type="datetimeFigureOut">
              <a:rPr lang="en-GB" smtClean="0"/>
              <a:t>10/07/2024</a:t>
            </a:fld>
            <a:endParaRPr lang="en-GB"/>
          </a:p>
        </p:txBody>
      </p:sp>
      <p:sp>
        <p:nvSpPr>
          <p:cNvPr id="6" name="Footer Placeholder 5">
            <a:extLst>
              <a:ext uri="{FF2B5EF4-FFF2-40B4-BE49-F238E27FC236}">
                <a16:creationId xmlns:a16="http://schemas.microsoft.com/office/drawing/2014/main" id="{40B7C035-9BDE-4DAE-96C4-509D2E30841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B5D009A-575D-4BF7-8BA9-A2FFE436D3D5}"/>
              </a:ext>
            </a:extLst>
          </p:cNvPr>
          <p:cNvSpPr>
            <a:spLocks noGrp="1"/>
          </p:cNvSpPr>
          <p:nvPr>
            <p:ph type="sldNum" sz="quarter" idx="12"/>
          </p:nvPr>
        </p:nvSpPr>
        <p:spPr/>
        <p:txBody>
          <a:bodyPr/>
          <a:lstStyle/>
          <a:p>
            <a:fld id="{212F0D6E-1050-431D-9FE6-7600CAEFA891}" type="slidenum">
              <a:rPr lang="en-GB" smtClean="0"/>
              <a:t>‹#›</a:t>
            </a:fld>
            <a:endParaRPr lang="en-GB"/>
          </a:p>
        </p:txBody>
      </p:sp>
    </p:spTree>
    <p:extLst>
      <p:ext uri="{BB962C8B-B14F-4D97-AF65-F5344CB8AC3E}">
        <p14:creationId xmlns:p14="http://schemas.microsoft.com/office/powerpoint/2010/main" val="16585265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B0F8807-81F5-4F63-85C7-A6FD11416FF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B30DAC6-2209-4CDF-8F3F-4C859B9D8FF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CDA8AA2-3EA7-49BC-860B-CE7C1FFF03E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EDD647-F197-4316-B4ED-1501433C540D}" type="datetimeFigureOut">
              <a:rPr lang="en-GB" smtClean="0"/>
              <a:t>10/07/2024</a:t>
            </a:fld>
            <a:endParaRPr lang="en-GB"/>
          </a:p>
        </p:txBody>
      </p:sp>
      <p:sp>
        <p:nvSpPr>
          <p:cNvPr id="5" name="Footer Placeholder 4">
            <a:extLst>
              <a:ext uri="{FF2B5EF4-FFF2-40B4-BE49-F238E27FC236}">
                <a16:creationId xmlns:a16="http://schemas.microsoft.com/office/drawing/2014/main" id="{53D2CBEB-0CD2-472A-AB16-ACA9882B882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2A1F2DD-C251-4BC3-9F9D-1EC6458A3E0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2F0D6E-1050-431D-9FE6-7600CAEFA891}" type="slidenum">
              <a:rPr lang="en-GB" smtClean="0"/>
              <a:t>‹#›</a:t>
            </a:fld>
            <a:endParaRPr lang="en-GB"/>
          </a:p>
        </p:txBody>
      </p:sp>
    </p:spTree>
    <p:extLst>
      <p:ext uri="{BB962C8B-B14F-4D97-AF65-F5344CB8AC3E}">
        <p14:creationId xmlns:p14="http://schemas.microsoft.com/office/powerpoint/2010/main" val="34793085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customXml" Target="../ink/ink1.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E67AE1-7CB7-4570-87CB-EF72AE8DB9A7}"/>
              </a:ext>
            </a:extLst>
          </p:cNvPr>
          <p:cNvSpPr>
            <a:spLocks noGrp="1"/>
          </p:cNvSpPr>
          <p:nvPr>
            <p:ph type="title"/>
          </p:nvPr>
        </p:nvSpPr>
        <p:spPr>
          <a:xfrm>
            <a:off x="838200" y="58738"/>
            <a:ext cx="10515600" cy="1325563"/>
          </a:xfrm>
        </p:spPr>
        <p:txBody>
          <a:bodyPr>
            <a:normAutofit/>
          </a:bodyPr>
          <a:lstStyle/>
          <a:p>
            <a:r>
              <a:rPr lang="en-GB" sz="3200" b="1" dirty="0"/>
              <a:t>Radar resources	</a:t>
            </a:r>
          </a:p>
        </p:txBody>
      </p:sp>
      <p:sp>
        <p:nvSpPr>
          <p:cNvPr id="3" name="Content Placeholder 2">
            <a:extLst>
              <a:ext uri="{FF2B5EF4-FFF2-40B4-BE49-F238E27FC236}">
                <a16:creationId xmlns:a16="http://schemas.microsoft.com/office/drawing/2014/main" id="{D2CE509A-3EE4-4BFD-A20B-8891C426EF03}"/>
              </a:ext>
            </a:extLst>
          </p:cNvPr>
          <p:cNvSpPr>
            <a:spLocks noGrp="1"/>
          </p:cNvSpPr>
          <p:nvPr>
            <p:ph idx="1"/>
          </p:nvPr>
        </p:nvSpPr>
        <p:spPr>
          <a:xfrm>
            <a:off x="838200" y="1384301"/>
            <a:ext cx="10515600" cy="5108574"/>
          </a:xfrm>
        </p:spPr>
        <p:txBody>
          <a:bodyPr>
            <a:normAutofit lnSpcReduction="10000"/>
          </a:bodyPr>
          <a:lstStyle/>
          <a:p>
            <a:pPr>
              <a:spcAft>
                <a:spcPts val="600"/>
              </a:spcAft>
            </a:pPr>
            <a:r>
              <a:rPr lang="en-GB" sz="2600" dirty="0"/>
              <a:t>The following screen shots can be used as the basis of questions to gauge candidate understanding of basic principles of radar</a:t>
            </a:r>
          </a:p>
          <a:p>
            <a:r>
              <a:rPr lang="en-GB" sz="2600" dirty="0"/>
              <a:t>These static images can be useful demonstrating or questioning:</a:t>
            </a:r>
          </a:p>
          <a:p>
            <a:pPr lvl="1">
              <a:buFont typeface="Calibri" panose="020F0502020204030204" pitchFamily="34" charset="0"/>
              <a:buChar char="−"/>
            </a:pPr>
            <a:r>
              <a:rPr lang="en-GB" sz="2600" dirty="0"/>
              <a:t>Display orientation</a:t>
            </a:r>
          </a:p>
          <a:p>
            <a:pPr lvl="1">
              <a:buFont typeface="Calibri" panose="020F0502020204030204" pitchFamily="34" charset="0"/>
              <a:buChar char="−"/>
            </a:pPr>
            <a:r>
              <a:rPr lang="en-GB" sz="2600" dirty="0"/>
              <a:t>Are true or relative vectors shown, and the significance and use of each?</a:t>
            </a:r>
          </a:p>
          <a:p>
            <a:pPr lvl="1">
              <a:buFont typeface="Calibri" panose="020F0502020204030204" pitchFamily="34" charset="0"/>
              <a:buChar char="−"/>
            </a:pPr>
            <a:r>
              <a:rPr lang="en-GB" sz="2600" dirty="0"/>
              <a:t>Assessing of collision?</a:t>
            </a:r>
          </a:p>
          <a:p>
            <a:pPr lvl="2">
              <a:spcAft>
                <a:spcPts val="600"/>
              </a:spcAft>
              <a:buFont typeface="Courier New" panose="02070309020205020404" pitchFamily="49" charset="0"/>
              <a:buChar char="o"/>
            </a:pPr>
            <a:r>
              <a:rPr lang="en-GB" sz="2400" dirty="0"/>
              <a:t>In questioning this area we need to ensure students understands the significant of whether or not they can see the vessel or they come under rule 19. We should use progressive scenarios for true decision making around </a:t>
            </a:r>
            <a:r>
              <a:rPr lang="en-GB" sz="2400" dirty="0" err="1"/>
              <a:t>colregs</a:t>
            </a:r>
            <a:r>
              <a:rPr lang="en-GB" sz="2400" dirty="0"/>
              <a:t> to avoid making decisions based on limited data.</a:t>
            </a:r>
          </a:p>
          <a:p>
            <a:r>
              <a:rPr lang="en-GB" dirty="0"/>
              <a:t>The notes on each slide give some interpretation of the image which could be used as the basis of questions</a:t>
            </a:r>
          </a:p>
        </p:txBody>
      </p:sp>
      <p:pic>
        <p:nvPicPr>
          <p:cNvPr id="9" name="Picture 8" descr="A blue and black logo&#10;&#10;Description automatically generated">
            <a:extLst>
              <a:ext uri="{FF2B5EF4-FFF2-40B4-BE49-F238E27FC236}">
                <a16:creationId xmlns:a16="http://schemas.microsoft.com/office/drawing/2014/main" id="{29AD07C7-ED5B-622F-335F-24BA25C1F9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20300" y="301626"/>
            <a:ext cx="1231626" cy="804662"/>
          </a:xfrm>
          <a:prstGeom prst="rect">
            <a:avLst/>
          </a:prstGeom>
        </p:spPr>
      </p:pic>
    </p:spTree>
    <p:extLst>
      <p:ext uri="{BB962C8B-B14F-4D97-AF65-F5344CB8AC3E}">
        <p14:creationId xmlns:p14="http://schemas.microsoft.com/office/powerpoint/2010/main" val="26905181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D6205-1C77-4328-8A35-C72978C008C6}"/>
              </a:ext>
            </a:extLst>
          </p:cNvPr>
          <p:cNvSpPr>
            <a:spLocks noGrp="1"/>
          </p:cNvSpPr>
          <p:nvPr>
            <p:ph type="title"/>
          </p:nvPr>
        </p:nvSpPr>
        <p:spPr/>
        <p:txBody>
          <a:bodyPr/>
          <a:lstStyle/>
          <a:p>
            <a:endParaRPr lang="en-GB" dirty="0"/>
          </a:p>
        </p:txBody>
      </p:sp>
      <p:pic>
        <p:nvPicPr>
          <p:cNvPr id="5" name="Content Placeholder 4" descr="A picture containing meter&#10;&#10;Description automatically generated">
            <a:extLst>
              <a:ext uri="{FF2B5EF4-FFF2-40B4-BE49-F238E27FC236}">
                <a16:creationId xmlns:a16="http://schemas.microsoft.com/office/drawing/2014/main" id="{53D66A4A-61A2-490B-9E77-9047C2685650}"/>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20109" y="13136"/>
            <a:ext cx="10951781" cy="6844864"/>
          </a:xfrm>
        </p:spPr>
      </p:pic>
    </p:spTree>
    <p:extLst>
      <p:ext uri="{BB962C8B-B14F-4D97-AF65-F5344CB8AC3E}">
        <p14:creationId xmlns:p14="http://schemas.microsoft.com/office/powerpoint/2010/main" val="31703203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8814C-A76F-4259-8AD3-A2B96FD91C06}"/>
              </a:ext>
            </a:extLst>
          </p:cNvPr>
          <p:cNvSpPr>
            <a:spLocks noGrp="1"/>
          </p:cNvSpPr>
          <p:nvPr>
            <p:ph type="title"/>
          </p:nvPr>
        </p:nvSpPr>
        <p:spPr/>
        <p:txBody>
          <a:bodyPr/>
          <a:lstStyle/>
          <a:p>
            <a:endParaRPr lang="en-GB" dirty="0"/>
          </a:p>
        </p:txBody>
      </p:sp>
      <p:pic>
        <p:nvPicPr>
          <p:cNvPr id="5" name="Content Placeholder 4" descr="A picture containing sitting, photo, monitor, black&#10;&#10;Description automatically generated">
            <a:extLst>
              <a:ext uri="{FF2B5EF4-FFF2-40B4-BE49-F238E27FC236}">
                <a16:creationId xmlns:a16="http://schemas.microsoft.com/office/drawing/2014/main" id="{794EC42C-53B7-4070-B324-5DB22D11500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2702" y="74645"/>
            <a:ext cx="11926596" cy="6708710"/>
          </a:xfrm>
        </p:spPr>
      </p:pic>
    </p:spTree>
    <p:extLst>
      <p:ext uri="{BB962C8B-B14F-4D97-AF65-F5344CB8AC3E}">
        <p14:creationId xmlns:p14="http://schemas.microsoft.com/office/powerpoint/2010/main" val="31958045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3F6AE0-F380-4202-9335-7642715A559B}"/>
              </a:ext>
            </a:extLst>
          </p:cNvPr>
          <p:cNvSpPr>
            <a:spLocks noGrp="1"/>
          </p:cNvSpPr>
          <p:nvPr>
            <p:ph type="title"/>
          </p:nvPr>
        </p:nvSpPr>
        <p:spPr/>
        <p:txBody>
          <a:bodyPr/>
          <a:lstStyle/>
          <a:p>
            <a:endParaRPr lang="en-GB" dirty="0"/>
          </a:p>
        </p:txBody>
      </p:sp>
      <p:pic>
        <p:nvPicPr>
          <p:cNvPr id="5" name="Content Placeholder 4" descr="A close up of a map&#10;&#10;Description automatically generated">
            <a:extLst>
              <a:ext uri="{FF2B5EF4-FFF2-40B4-BE49-F238E27FC236}">
                <a16:creationId xmlns:a16="http://schemas.microsoft.com/office/drawing/2014/main" id="{3A0D14C5-39CE-4E48-9D03-B5592D31769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46100" y="0"/>
            <a:ext cx="11036300" cy="6897688"/>
          </a:xfrm>
        </p:spPr>
      </p:pic>
    </p:spTree>
    <p:extLst>
      <p:ext uri="{BB962C8B-B14F-4D97-AF65-F5344CB8AC3E}">
        <p14:creationId xmlns:p14="http://schemas.microsoft.com/office/powerpoint/2010/main" val="13204237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C1AB9D-469F-4871-8205-D24FCB27E5F5}"/>
              </a:ext>
            </a:extLst>
          </p:cNvPr>
          <p:cNvSpPr>
            <a:spLocks noGrp="1"/>
          </p:cNvSpPr>
          <p:nvPr>
            <p:ph type="title"/>
          </p:nvPr>
        </p:nvSpPr>
        <p:spPr/>
        <p:txBody>
          <a:bodyPr/>
          <a:lstStyle/>
          <a:p>
            <a:endParaRPr lang="en-GB" dirty="0"/>
          </a:p>
        </p:txBody>
      </p:sp>
      <p:pic>
        <p:nvPicPr>
          <p:cNvPr id="5" name="Content Placeholder 4" descr="A picture containing light&#10;&#10;Description automatically generated">
            <a:extLst>
              <a:ext uri="{FF2B5EF4-FFF2-40B4-BE49-F238E27FC236}">
                <a16:creationId xmlns:a16="http://schemas.microsoft.com/office/drawing/2014/main" id="{3C34F995-8318-42B6-88FF-5501E25E751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17743733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576A0-20B5-4BE3-A948-FBC1717806E6}"/>
              </a:ext>
            </a:extLst>
          </p:cNvPr>
          <p:cNvSpPr>
            <a:spLocks noGrp="1"/>
          </p:cNvSpPr>
          <p:nvPr>
            <p:ph type="title"/>
          </p:nvPr>
        </p:nvSpPr>
        <p:spPr/>
        <p:txBody>
          <a:bodyPr/>
          <a:lstStyle/>
          <a:p>
            <a:endParaRPr lang="en-GB" dirty="0"/>
          </a:p>
        </p:txBody>
      </p:sp>
      <p:pic>
        <p:nvPicPr>
          <p:cNvPr id="5" name="Content Placeholder 4" descr="Fireworks in the sky&#10;&#10;Description automatically generated">
            <a:extLst>
              <a:ext uri="{FF2B5EF4-FFF2-40B4-BE49-F238E27FC236}">
                <a16:creationId xmlns:a16="http://schemas.microsoft.com/office/drawing/2014/main" id="{A374EC21-306E-42D6-81A1-9F50C278EA1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34449424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4FE73F-DE2E-4771-AD15-8714C12FC1C9}"/>
              </a:ext>
            </a:extLst>
          </p:cNvPr>
          <p:cNvSpPr>
            <a:spLocks noGrp="1"/>
          </p:cNvSpPr>
          <p:nvPr>
            <p:ph type="ctrTitle"/>
          </p:nvPr>
        </p:nvSpPr>
        <p:spPr/>
        <p:txBody>
          <a:bodyPr/>
          <a:lstStyle/>
          <a:p>
            <a:endParaRPr lang="en-GB" dirty="0"/>
          </a:p>
        </p:txBody>
      </p:sp>
      <p:sp>
        <p:nvSpPr>
          <p:cNvPr id="3" name="Subtitle 2">
            <a:extLst>
              <a:ext uri="{FF2B5EF4-FFF2-40B4-BE49-F238E27FC236}">
                <a16:creationId xmlns:a16="http://schemas.microsoft.com/office/drawing/2014/main" id="{D4EAE20D-D419-4D4E-907A-9B905A062AF7}"/>
              </a:ext>
            </a:extLst>
          </p:cNvPr>
          <p:cNvSpPr>
            <a:spLocks noGrp="1"/>
          </p:cNvSpPr>
          <p:nvPr>
            <p:ph type="subTitle" idx="1"/>
          </p:nvPr>
        </p:nvSpPr>
        <p:spPr/>
        <p:txBody>
          <a:bodyPr/>
          <a:lstStyle/>
          <a:p>
            <a:endParaRPr lang="en-GB"/>
          </a:p>
        </p:txBody>
      </p:sp>
      <p:pic>
        <p:nvPicPr>
          <p:cNvPr id="5" name="Picture 4" descr="A close up of a screen&#10;&#10;Description automatically generated">
            <a:extLst>
              <a:ext uri="{FF2B5EF4-FFF2-40B4-BE49-F238E27FC236}">
                <a16:creationId xmlns:a16="http://schemas.microsoft.com/office/drawing/2014/main" id="{7DE1AC6A-96AA-4198-8A90-D5574008E8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0"/>
            <a:ext cx="10972800" cy="6858000"/>
          </a:xfrm>
          <a:prstGeom prst="rect">
            <a:avLst/>
          </a:prstGeom>
        </p:spPr>
      </p:pic>
    </p:spTree>
    <p:extLst>
      <p:ext uri="{BB962C8B-B14F-4D97-AF65-F5344CB8AC3E}">
        <p14:creationId xmlns:p14="http://schemas.microsoft.com/office/powerpoint/2010/main" val="42217470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EFC7FA-FD0C-47A5-A6A1-273E65AEBC01}"/>
              </a:ext>
            </a:extLst>
          </p:cNvPr>
          <p:cNvSpPr>
            <a:spLocks noGrp="1"/>
          </p:cNvSpPr>
          <p:nvPr>
            <p:ph type="title"/>
          </p:nvPr>
        </p:nvSpPr>
        <p:spPr/>
        <p:txBody>
          <a:bodyPr/>
          <a:lstStyle/>
          <a:p>
            <a:endParaRPr lang="en-GB" dirty="0"/>
          </a:p>
        </p:txBody>
      </p:sp>
      <p:pic>
        <p:nvPicPr>
          <p:cNvPr id="9" name="Content Placeholder 8" descr="A picture containing monitor, sitting, green, remote&#10;&#10;Description automatically generated">
            <a:extLst>
              <a:ext uri="{FF2B5EF4-FFF2-40B4-BE49-F238E27FC236}">
                <a16:creationId xmlns:a16="http://schemas.microsoft.com/office/drawing/2014/main" id="{D26126C2-4020-4598-AC3B-8F14D0DD2F0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73134" y="0"/>
            <a:ext cx="11430000" cy="6858000"/>
          </a:xfrm>
        </p:spPr>
      </p:pic>
    </p:spTree>
    <p:extLst>
      <p:ext uri="{BB962C8B-B14F-4D97-AF65-F5344CB8AC3E}">
        <p14:creationId xmlns:p14="http://schemas.microsoft.com/office/powerpoint/2010/main" val="33252730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59164B-8A20-476D-997F-9D37855EF10A}"/>
              </a:ext>
            </a:extLst>
          </p:cNvPr>
          <p:cNvSpPr>
            <a:spLocks noGrp="1"/>
          </p:cNvSpPr>
          <p:nvPr>
            <p:ph type="title"/>
          </p:nvPr>
        </p:nvSpPr>
        <p:spPr/>
        <p:txBody>
          <a:bodyPr/>
          <a:lstStyle/>
          <a:p>
            <a:endParaRPr lang="en-GB" dirty="0"/>
          </a:p>
        </p:txBody>
      </p:sp>
      <p:pic>
        <p:nvPicPr>
          <p:cNvPr id="5" name="Content Placeholder 4">
            <a:extLst>
              <a:ext uri="{FF2B5EF4-FFF2-40B4-BE49-F238E27FC236}">
                <a16:creationId xmlns:a16="http://schemas.microsoft.com/office/drawing/2014/main" id="{E4D4AE5A-E59D-4CF8-9C6B-3EF332FF92F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60614" y="0"/>
            <a:ext cx="11070771" cy="6858000"/>
          </a:xfrm>
        </p:spPr>
      </p:pic>
    </p:spTree>
    <p:extLst>
      <p:ext uri="{BB962C8B-B14F-4D97-AF65-F5344CB8AC3E}">
        <p14:creationId xmlns:p14="http://schemas.microsoft.com/office/powerpoint/2010/main" val="4370932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C07E5-72FF-44C2-B8EA-BE865CED43CA}"/>
              </a:ext>
            </a:extLst>
          </p:cNvPr>
          <p:cNvSpPr>
            <a:spLocks noGrp="1"/>
          </p:cNvSpPr>
          <p:nvPr>
            <p:ph type="title"/>
          </p:nvPr>
        </p:nvSpPr>
        <p:spPr/>
        <p:txBody>
          <a:bodyPr/>
          <a:lstStyle/>
          <a:p>
            <a:endParaRPr lang="en-GB" dirty="0"/>
          </a:p>
        </p:txBody>
      </p:sp>
      <p:pic>
        <p:nvPicPr>
          <p:cNvPr id="5" name="Content Placeholder 4" descr="A picture containing monitor, photo, sitting, computer&#10;&#10;Description automatically generated">
            <a:extLst>
              <a:ext uri="{FF2B5EF4-FFF2-40B4-BE49-F238E27FC236}">
                <a16:creationId xmlns:a16="http://schemas.microsoft.com/office/drawing/2014/main" id="{6D60D63F-390E-4676-8713-56B68A71B8C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17292479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BAD82-0529-4A89-8123-65CC2627E74A}"/>
              </a:ext>
            </a:extLst>
          </p:cNvPr>
          <p:cNvSpPr>
            <a:spLocks noGrp="1"/>
          </p:cNvSpPr>
          <p:nvPr>
            <p:ph type="title"/>
          </p:nvPr>
        </p:nvSpPr>
        <p:spPr/>
        <p:txBody>
          <a:bodyPr/>
          <a:lstStyle/>
          <a:p>
            <a:endParaRPr lang="en-GB" dirty="0"/>
          </a:p>
        </p:txBody>
      </p:sp>
      <p:pic>
        <p:nvPicPr>
          <p:cNvPr id="5" name="Content Placeholder 4" descr="A picture containing monitor, sitting, screen, black&#10;&#10;Description automatically generated">
            <a:extLst>
              <a:ext uri="{FF2B5EF4-FFF2-40B4-BE49-F238E27FC236}">
                <a16:creationId xmlns:a16="http://schemas.microsoft.com/office/drawing/2014/main" id="{C84DC275-9D4E-4655-BE08-BF5A5D476370}"/>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74162" y="0"/>
            <a:ext cx="10972799" cy="6858000"/>
          </a:xfrm>
        </p:spPr>
      </p:pic>
    </p:spTree>
    <p:extLst>
      <p:ext uri="{BB962C8B-B14F-4D97-AF65-F5344CB8AC3E}">
        <p14:creationId xmlns:p14="http://schemas.microsoft.com/office/powerpoint/2010/main" val="30219377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49EA5-9A54-4409-ADC7-C8D86DE474F5}"/>
              </a:ext>
            </a:extLst>
          </p:cNvPr>
          <p:cNvSpPr>
            <a:spLocks noGrp="1"/>
          </p:cNvSpPr>
          <p:nvPr>
            <p:ph type="title"/>
          </p:nvPr>
        </p:nvSpPr>
        <p:spPr/>
        <p:txBody>
          <a:bodyPr/>
          <a:lstStyle/>
          <a:p>
            <a:endParaRPr lang="en-GB" dirty="0"/>
          </a:p>
        </p:txBody>
      </p:sp>
      <p:pic>
        <p:nvPicPr>
          <p:cNvPr id="5" name="Content Placeholder 4" descr="A screen shot of a computer&#10;&#10;Description automatically generated">
            <a:extLst>
              <a:ext uri="{FF2B5EF4-FFF2-40B4-BE49-F238E27FC236}">
                <a16:creationId xmlns:a16="http://schemas.microsoft.com/office/drawing/2014/main" id="{088A1C01-3AEB-4FAB-A9FF-44139429DFB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09600" y="0"/>
            <a:ext cx="10972799" cy="6858000"/>
          </a:xfrm>
        </p:spPr>
      </p:pic>
    </p:spTree>
    <p:extLst>
      <p:ext uri="{BB962C8B-B14F-4D97-AF65-F5344CB8AC3E}">
        <p14:creationId xmlns:p14="http://schemas.microsoft.com/office/powerpoint/2010/main" val="5517636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C0F664-D1F0-449A-A2A3-DED4053C9192}"/>
              </a:ext>
            </a:extLst>
          </p:cNvPr>
          <p:cNvSpPr>
            <a:spLocks noGrp="1"/>
          </p:cNvSpPr>
          <p:nvPr>
            <p:ph type="title"/>
          </p:nvPr>
        </p:nvSpPr>
        <p:spPr/>
        <p:txBody>
          <a:bodyPr/>
          <a:lstStyle/>
          <a:p>
            <a:endParaRPr lang="en-GB" dirty="0"/>
          </a:p>
        </p:txBody>
      </p:sp>
      <p:pic>
        <p:nvPicPr>
          <p:cNvPr id="5" name="Content Placeholder 4" descr="A close up of a map&#10;&#10;Description automatically generated">
            <a:extLst>
              <a:ext uri="{FF2B5EF4-FFF2-40B4-BE49-F238E27FC236}">
                <a16:creationId xmlns:a16="http://schemas.microsoft.com/office/drawing/2014/main" id="{3707BEDC-507F-4CFE-8AA8-C6772CF25D9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03583" y="95781"/>
            <a:ext cx="10972799" cy="6858000"/>
          </a:xfrm>
        </p:spPr>
      </p:pic>
      <mc:AlternateContent xmlns:mc="http://schemas.openxmlformats.org/markup-compatibility/2006" xmlns:p14="http://schemas.microsoft.com/office/powerpoint/2010/main">
        <mc:Choice Requires="p14">
          <p:contentPart p14:bwMode="auto" r:id="rId4">
            <p14:nvContentPartPr>
              <p14:cNvPr id="11" name="Ink 10">
                <a:extLst>
                  <a:ext uri="{FF2B5EF4-FFF2-40B4-BE49-F238E27FC236}">
                    <a16:creationId xmlns:a16="http://schemas.microsoft.com/office/drawing/2014/main" id="{E1ECF277-8EC6-A647-B522-BCACC5EE48B5}"/>
                  </a:ext>
                </a:extLst>
              </p14:cNvPr>
              <p14:cNvContentPartPr/>
              <p14:nvPr/>
            </p14:nvContentPartPr>
            <p14:xfrm>
              <a:off x="3273274" y="3297369"/>
              <a:ext cx="360" cy="360"/>
            </p14:xfrm>
          </p:contentPart>
        </mc:Choice>
        <mc:Fallback xmlns="">
          <p:pic>
            <p:nvPicPr>
              <p:cNvPr id="11" name="Ink 10">
                <a:extLst>
                  <a:ext uri="{FF2B5EF4-FFF2-40B4-BE49-F238E27FC236}">
                    <a16:creationId xmlns:a16="http://schemas.microsoft.com/office/drawing/2014/main" id="{E1ECF277-8EC6-A647-B522-BCACC5EE48B5}"/>
                  </a:ext>
                </a:extLst>
              </p:cNvPr>
              <p:cNvPicPr/>
              <p:nvPr/>
            </p:nvPicPr>
            <p:blipFill>
              <a:blip r:embed="rId5"/>
              <a:stretch>
                <a:fillRect/>
              </a:stretch>
            </p:blipFill>
            <p:spPr>
              <a:xfrm>
                <a:off x="3264274" y="3288369"/>
                <a:ext cx="18000" cy="18000"/>
              </a:xfrm>
              <a:prstGeom prst="rect">
                <a:avLst/>
              </a:prstGeom>
            </p:spPr>
          </p:pic>
        </mc:Fallback>
      </mc:AlternateContent>
    </p:spTree>
    <p:extLst>
      <p:ext uri="{BB962C8B-B14F-4D97-AF65-F5344CB8AC3E}">
        <p14:creationId xmlns:p14="http://schemas.microsoft.com/office/powerpoint/2010/main" val="39830751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E1F49C-5A71-430F-95C1-C318FAAD4DF2}"/>
              </a:ext>
            </a:extLst>
          </p:cNvPr>
          <p:cNvSpPr>
            <a:spLocks noGrp="1"/>
          </p:cNvSpPr>
          <p:nvPr>
            <p:ph type="title"/>
          </p:nvPr>
        </p:nvSpPr>
        <p:spPr/>
        <p:txBody>
          <a:bodyPr/>
          <a:lstStyle/>
          <a:p>
            <a:endParaRPr lang="en-GB" dirty="0"/>
          </a:p>
        </p:txBody>
      </p:sp>
      <p:pic>
        <p:nvPicPr>
          <p:cNvPr id="5" name="Content Placeholder 4" descr="A close up of a map&#10;&#10;Description automatically generated">
            <a:extLst>
              <a:ext uri="{FF2B5EF4-FFF2-40B4-BE49-F238E27FC236}">
                <a16:creationId xmlns:a16="http://schemas.microsoft.com/office/drawing/2014/main" id="{6D83FAAF-6F35-40FF-BEFF-F697ED1FDC2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09600" y="0"/>
            <a:ext cx="10972799" cy="6858000"/>
          </a:xfrm>
        </p:spPr>
      </p:pic>
    </p:spTree>
    <p:extLst>
      <p:ext uri="{BB962C8B-B14F-4D97-AF65-F5344CB8AC3E}">
        <p14:creationId xmlns:p14="http://schemas.microsoft.com/office/powerpoint/2010/main" val="20770870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40E20743E17934D867A6D81A754C5C1" ma:contentTypeVersion="22" ma:contentTypeDescription="Create a new document." ma:contentTypeScope="" ma:versionID="7405cc81a7738f60afcee77b3bfa34cb">
  <xsd:schema xmlns:xsd="http://www.w3.org/2001/XMLSchema" xmlns:xs="http://www.w3.org/2001/XMLSchema" xmlns:p="http://schemas.microsoft.com/office/2006/metadata/properties" xmlns:ns2="ebec2ecb-b4cc-4bf9-82a6-d7a615ff64b8" xmlns:ns3="b026b38f-972e-4eb6-9938-5b96ce12a9bc" targetNamespace="http://schemas.microsoft.com/office/2006/metadata/properties" ma:root="true" ma:fieldsID="8d2e9f2b959b398c2acd945d1ef0b460" ns2:_="" ns3:_="">
    <xsd:import namespace="ebec2ecb-b4cc-4bf9-82a6-d7a615ff64b8"/>
    <xsd:import namespace="b026b38f-972e-4eb6-9938-5b96ce12a9bc"/>
    <xsd:element name="properties">
      <xsd:complexType>
        <xsd:sequence>
          <xsd:element name="documentManagement">
            <xsd:complexType>
              <xsd:all>
                <xsd:element ref="ns2:Test" minOccurs="0"/>
                <xsd:element ref="ns2:MediaServiceMetadata" minOccurs="0"/>
                <xsd:element ref="ns2:MediaServiceFastMetadata" minOccurs="0"/>
                <xsd:element ref="ns2:MediaServiceDateTaken"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ServiceLocation" minOccurs="0"/>
                <xsd:element ref="ns2:MediaLengthInSeconds" minOccurs="0"/>
                <xsd:element ref="ns2:lcf76f155ced4ddcb4097134ff3c332f" minOccurs="0"/>
                <xsd:element ref="ns3:TaxCatchAll" minOccurs="0"/>
                <xsd:element ref="ns2:Comment"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bec2ecb-b4cc-4bf9-82a6-d7a615ff64b8" elementFormDefault="qualified">
    <xsd:import namespace="http://schemas.microsoft.com/office/2006/documentManagement/types"/>
    <xsd:import namespace="http://schemas.microsoft.com/office/infopath/2007/PartnerControls"/>
    <xsd:element name="Test" ma:index="2" nillable="true" ma:displayName="Test" ma:default="-" ma:description="Test of togging" ma:internalName="Test" ma:readOnly="false">
      <xsd:simpleType>
        <xsd:restriction base="dms:Unknown">
          <xsd:enumeration value="-"/>
          <xsd:enumeration value="HQ &amp; Overseas"/>
          <xsd:enumeration value="SW"/>
          <xsd:enumeration value="S"/>
          <xsd:enumeration value="NE"/>
          <xsd:enumeration value="NW"/>
          <xsd:enumeration value="L&amp;SE"/>
          <xsd:enumeration value="SC"/>
          <xsd:enumeration value="NI"/>
          <xsd:enumeration value="W"/>
        </xsd:restriction>
      </xsd:simple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OCR" ma:index="11" nillable="true" ma:displayName="Extracted Text" ma:hidden="true" ma:internalName="MediaServiceOCR" ma:readOnly="true">
      <xsd:simpleType>
        <xsd:restriction base="dms:Note"/>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hidden="true" ma:internalName="MediaServiceKeyPoints" ma:readOnly="true">
      <xsd:simpleType>
        <xsd:restriction base="dms:Note"/>
      </xsd:simpleType>
    </xsd:element>
    <xsd:element name="MediaServiceLocation" ma:index="18" nillable="true" ma:displayName="Location" ma:hidden="true" ma:internalName="MediaServiceLocation" ma:readOnly="true">
      <xsd:simpleType>
        <xsd:restriction base="dms:Text"/>
      </xsd:simpleType>
    </xsd:element>
    <xsd:element name="MediaLengthInSeconds" ma:index="19" nillable="true" ma:displayName="Length (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55d9b88d-2994-48c5-a05f-c1f26a3a10b4" ma:termSetId="09814cd3-568e-fe90-9814-8d621ff8fb84" ma:anchorId="fba54fb3-c3e1-fe81-a776-ca4b69148c4d" ma:open="true" ma:isKeyword="false">
      <xsd:complexType>
        <xsd:sequence>
          <xsd:element ref="pc:Terms" minOccurs="0" maxOccurs="1"/>
        </xsd:sequence>
      </xsd:complexType>
    </xsd:element>
    <xsd:element name="Comment" ma:index="24" nillable="true" ma:displayName="Comment" ma:format="Dropdown" ma:internalName="Comment">
      <xsd:simpleType>
        <xsd:restriction base="dms:Note">
          <xsd:maxLength value="255"/>
        </xsd:restriction>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026b38f-972e-4eb6-9938-5b96ce12a9bc" elementFormDefault="qualified">
    <xsd:import namespace="http://schemas.microsoft.com/office/2006/documentManagement/types"/>
    <xsd:import namespace="http://schemas.microsoft.com/office/infopath/2007/PartnerControls"/>
    <xsd:element name="SharedWithUsers" ma:index="16"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hidden="true" ma:internalName="SharedWithDetails" ma:readOnly="true">
      <xsd:simpleType>
        <xsd:restriction base="dms:Note"/>
      </xsd:simpleType>
    </xsd:element>
    <xsd:element name="TaxCatchAll" ma:index="23" nillable="true" ma:displayName="Taxonomy Catch All Column" ma:hidden="true" ma:list="{7840683b-471f-4675-ad6d-6d7d1effc30e}" ma:internalName="TaxCatchAll" ma:showField="CatchAllData" ma:web="b026b38f-972e-4eb6-9938-5b96ce12a9b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ebec2ecb-b4cc-4bf9-82a6-d7a615ff64b8">
      <Terms xmlns="http://schemas.microsoft.com/office/infopath/2007/PartnerControls"/>
    </lcf76f155ced4ddcb4097134ff3c332f>
    <Comment xmlns="ebec2ecb-b4cc-4bf9-82a6-d7a615ff64b8" xsi:nil="true"/>
    <Test xmlns="ebec2ecb-b4cc-4bf9-82a6-d7a615ff64b8">-</Test>
    <TaxCatchAll xmlns="b026b38f-972e-4eb6-9938-5b96ce12a9bc" xsi:nil="true"/>
  </documentManagement>
</p:properties>
</file>

<file path=customXml/itemProps1.xml><?xml version="1.0" encoding="utf-8"?>
<ds:datastoreItem xmlns:ds="http://schemas.openxmlformats.org/officeDocument/2006/customXml" ds:itemID="{BC1C649A-08A0-427C-A8E8-1E27A6326C6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bec2ecb-b4cc-4bf9-82a6-d7a615ff64b8"/>
    <ds:schemaRef ds:uri="b026b38f-972e-4eb6-9938-5b96ce12a9b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C32AB81-1585-42D5-85B8-5751CC344CFA}">
  <ds:schemaRefs>
    <ds:schemaRef ds:uri="http://schemas.microsoft.com/sharepoint/v3/contenttype/forms"/>
  </ds:schemaRefs>
</ds:datastoreItem>
</file>

<file path=customXml/itemProps3.xml><?xml version="1.0" encoding="utf-8"?>
<ds:datastoreItem xmlns:ds="http://schemas.openxmlformats.org/officeDocument/2006/customXml" ds:itemID="{3A696AEC-D5A2-4341-B58B-4DF9376E46AB}">
  <ds:schemaRefs>
    <ds:schemaRef ds:uri="http://purl.org/dc/elements/1.1/"/>
    <ds:schemaRef ds:uri="http://schemas.microsoft.com/office/2006/documentManagement/types"/>
    <ds:schemaRef ds:uri="ebec2ecb-b4cc-4bf9-82a6-d7a615ff64b8"/>
    <ds:schemaRef ds:uri="http://www.w3.org/XML/1998/namespace"/>
    <ds:schemaRef ds:uri="b026b38f-972e-4eb6-9938-5b96ce12a9bc"/>
    <ds:schemaRef ds:uri="http://purl.org/dc/terms/"/>
    <ds:schemaRef ds:uri="http://schemas.microsoft.com/office/infopath/2007/PartnerControls"/>
    <ds:schemaRef ds:uri="http://schemas.openxmlformats.org/package/2006/metadata/core-properties"/>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8937</TotalTime>
  <Words>1447</Words>
  <Application>Microsoft Office PowerPoint</Application>
  <PresentationFormat>Widescreen</PresentationFormat>
  <Paragraphs>106</Paragraphs>
  <Slides>14</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Courier New</vt:lpstr>
      <vt:lpstr>Office Theme</vt:lpstr>
      <vt:lpstr>Radar resources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graham stones</dc:creator>
  <cp:lastModifiedBy>Victoria Jacobs</cp:lastModifiedBy>
  <cp:revision>6</cp:revision>
  <dcterms:created xsi:type="dcterms:W3CDTF">2019-11-12T00:12:54Z</dcterms:created>
  <dcterms:modified xsi:type="dcterms:W3CDTF">2024-07-10T15:36:44Z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0x010100640E20743E17934D867A6D81A754C5C1</vt:lpwstr>
  </property>
  <property fmtid="{D5CDD505-2E9C-101B-9397-08002B2CF9AE}" pid="3" name="MediaServiceImageTags">
    <vt:lpwstr/>
  </property>
</Properties>
</file>